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3" r:id="rId3"/>
    <p:sldId id="257" r:id="rId4"/>
    <p:sldId id="266" r:id="rId5"/>
    <p:sldId id="258" r:id="rId6"/>
    <p:sldId id="267" r:id="rId7"/>
    <p:sldId id="259" r:id="rId8"/>
    <p:sldId id="268" r:id="rId9"/>
    <p:sldId id="260" r:id="rId10"/>
    <p:sldId id="269" r:id="rId11"/>
    <p:sldId id="261" r:id="rId12"/>
    <p:sldId id="270" r:id="rId13"/>
    <p:sldId id="262" r:id="rId14"/>
    <p:sldId id="271" r:id="rId15"/>
    <p:sldId id="263" r:id="rId16"/>
    <p:sldId id="272" r:id="rId17"/>
    <p:sldId id="264" r:id="rId18"/>
  </p:sldIdLst>
  <p:sldSz cx="9144000" cy="6858000" type="screen4x3"/>
  <p:notesSz cx="6796088" cy="9928225"/>
  <p:custDataLst>
    <p:tags r:id="rId21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800" kern="1200">
        <a:solidFill>
          <a:srgbClr val="898989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Datumsplatzhalter 2"/>
          <p:cNvSpPr>
            <a:spLocks noGrp="1"/>
          </p:cNvSpPr>
          <p:nvPr>
            <p:ph type="dt" sz="quarter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E62BC7D-557D-471D-969A-9B30C3BE871E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2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1" name="Foliennummernplatzhalter 4"/>
          <p:cNvSpPr>
            <a:spLocks noGrp="1"/>
          </p:cNvSpPr>
          <p:nvPr>
            <p:ph type="sldNum" sz="quarter" idx="3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7F5F56E-1699-4FD0-A738-AE7A979A12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3050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Kopfzeilenplatzhalt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3" name="Datumsplatzhalter 2"/>
          <p:cNvSpPr>
            <a:spLocks noGrp="1"/>
          </p:cNvSpPr>
          <p:nvPr>
            <p:ph type="dt" idx="1"/>
          </p:nvPr>
        </p:nvSpPr>
        <p:spPr bwMode="auto">
          <a:xfrm>
            <a:off x="3849544" y="0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49AE5C9-D986-41C7-AED6-6D8750D69F72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27652" name="Folienbildplatzhalter 3"/>
          <p:cNvSpPr>
            <a:spLocks noGrp="1" noRot="1" noChangeAspect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79609" y="4715907"/>
            <a:ext cx="543687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246" name="Fußzeilenplatzhalter 5"/>
          <p:cNvSpPr>
            <a:spLocks noGrp="1"/>
          </p:cNvSpPr>
          <p:nvPr>
            <p:ph type="ftr" sz="quarter" idx="4"/>
          </p:nvPr>
        </p:nvSpPr>
        <p:spPr bwMode="auto">
          <a:xfrm>
            <a:off x="0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>
              <a:defRPr sz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7" name="Foliennummernplatzhalter 6"/>
          <p:cNvSpPr>
            <a:spLocks noGrp="1"/>
          </p:cNvSpPr>
          <p:nvPr>
            <p:ph type="sldNum" sz="quarter" idx="5"/>
          </p:nvPr>
        </p:nvSpPr>
        <p:spPr bwMode="auto">
          <a:xfrm>
            <a:off x="3849544" y="9430091"/>
            <a:ext cx="2944971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457200">
              <a:defRPr sz="1200">
                <a:solidFill>
                  <a:schemeClr val="tx1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B976A5B-9FB0-4307-AF94-BCF4511DE0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160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TitelE1_3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763"/>
            <a:ext cx="9144000" cy="535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0" y="4864100"/>
            <a:ext cx="8183563" cy="1997075"/>
          </a:xfrm>
          <a:prstGeom prst="rect">
            <a:avLst/>
          </a:prstGeom>
          <a:solidFill>
            <a:srgbClr val="ECECE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de-DE" sz="180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1507" name="Textplatzhalter 2"/>
          <p:cNvSpPr>
            <a:spLocks noGrp="1"/>
          </p:cNvSpPr>
          <p:nvPr>
            <p:ph type="subTitle" idx="1"/>
          </p:nvPr>
        </p:nvSpPr>
        <p:spPr>
          <a:xfrm>
            <a:off x="466725" y="2060575"/>
            <a:ext cx="7058025" cy="2160588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21511" name="Titelplatzhalter 6"/>
          <p:cNvSpPr>
            <a:spLocks noGrp="1"/>
          </p:cNvSpPr>
          <p:nvPr>
            <p:ph type="ctrTitle"/>
          </p:nvPr>
        </p:nvSpPr>
        <p:spPr>
          <a:xfrm>
            <a:off x="466725" y="304800"/>
            <a:ext cx="7418388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C5790-D483-465A-A211-7502AE3C5A20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A6BC6-EC11-42EA-9666-F238BB78EA7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46813" y="304800"/>
            <a:ext cx="1925637" cy="59309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304800"/>
            <a:ext cx="5626100" cy="59309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8F372-872E-4163-B946-E40F02BA1490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20000-F8D2-420F-A06C-6F1A61B8B1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339AE-B18B-4AAF-8AC8-077D8BA1BD0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4A9F3-D42A-4FBE-BE21-1DC71B4AE6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F1406-7170-48D3-AF56-DAFD2FD70576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0A39A-B732-41A0-B2B6-D8C5F5BE11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775075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395788" y="1484313"/>
            <a:ext cx="3776662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79D98-CD83-42FA-BF62-FA01D18E0AF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396BF-3426-4778-9FB1-0A1ABC2D68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C59B-D240-47B3-87A4-B7BCC54BC297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8018A-9A33-4A3A-A28B-8BCA84FE8B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2A34-CC88-423D-99DF-A61CD42A64CC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06A19-2C02-49A3-B748-F762350BBB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97BB0-2CF9-4B0C-8891-963E2BBF7211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088DB-760F-4D54-8D43-DC2F5369A2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114BD-2AE8-4F17-990A-1928D927139F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BBB57-6D57-443F-8C54-CFA786FEF3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46879-4586-46F6-A799-04A8A41016F3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BA590-0422-4A59-AEAD-F9F49C66C13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InhaltE1_30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"/>
          <p:cNvSpPr>
            <a:spLocks noChangeArrowheads="1"/>
          </p:cNvSpPr>
          <p:nvPr/>
        </p:nvSpPr>
        <p:spPr bwMode="auto">
          <a:xfrm>
            <a:off x="0" y="6453188"/>
            <a:ext cx="8175625" cy="403225"/>
          </a:xfrm>
          <a:prstGeom prst="rect">
            <a:avLst/>
          </a:prstGeom>
          <a:solidFill>
            <a:srgbClr val="ECECE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 sz="180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68313" y="1484313"/>
            <a:ext cx="7704137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</a:t>
            </a:r>
          </a:p>
          <a:p>
            <a:pPr lvl="2"/>
            <a:r>
              <a:rPr lang="de-DE" smtClean="0"/>
              <a:t> 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488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468313" y="6551613"/>
            <a:ext cx="790575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9D39220-CDE0-4679-91EE-F7C98491104F}" type="datetime1">
              <a:rPr lang="de-DE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20489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1403350" y="6551613"/>
            <a:ext cx="597693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de-DE"/>
              <a:t>14.06.2010Präsentationstitel</a:t>
            </a:r>
          </a:p>
        </p:txBody>
      </p:sp>
      <p:sp>
        <p:nvSpPr>
          <p:cNvPr id="2049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7524750" y="6551613"/>
            <a:ext cx="420688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311D5B0-3AF4-45A7-B208-D4C70F401F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6" name="Titelplatzhalter 6"/>
          <p:cNvSpPr>
            <a:spLocks noGrp="1"/>
          </p:cNvSpPr>
          <p:nvPr>
            <p:ph type="title"/>
          </p:nvPr>
        </p:nvSpPr>
        <p:spPr bwMode="auto">
          <a:xfrm>
            <a:off x="468313" y="304800"/>
            <a:ext cx="70564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Als VWL-Studierende/r ins Ausland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-"/>
        <a:defRPr sz="24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-"/>
        <a:defRPr sz="20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ctrTitle"/>
          </p:nvPr>
        </p:nvSpPr>
        <p:spPr>
          <a:xfrm>
            <a:off x="466725" y="785813"/>
            <a:ext cx="7418388" cy="1643062"/>
          </a:xfrm>
        </p:spPr>
        <p:txBody>
          <a:bodyPr/>
          <a:lstStyle/>
          <a:p>
            <a:pPr algn="ctr" eaLnBrk="1" hangingPunct="1"/>
            <a:r>
              <a:rPr lang="de-DE" b="1" dirty="0" err="1" smtClean="0">
                <a:ea typeface="ＭＳ Ｐゴシック" pitchFamily="34" charset="-128"/>
              </a:rPr>
              <a:t>Eight</a:t>
            </a:r>
            <a:r>
              <a:rPr lang="de-DE" b="1" dirty="0" smtClean="0">
                <a:ea typeface="ＭＳ Ｐゴシック" pitchFamily="34" charset="-128"/>
              </a:rPr>
              <a:t> </a:t>
            </a:r>
            <a:r>
              <a:rPr lang="de-DE" b="1" dirty="0" err="1" smtClean="0">
                <a:ea typeface="ＭＳ Ｐゴシック" pitchFamily="34" charset="-128"/>
              </a:rPr>
              <a:t>tips</a:t>
            </a:r>
            <a:r>
              <a:rPr lang="de-DE" b="1" dirty="0" smtClean="0">
                <a:ea typeface="ＭＳ Ｐゴシック" pitchFamily="34" charset="-128"/>
              </a:rPr>
              <a:t> </a:t>
            </a:r>
            <a:br>
              <a:rPr lang="de-DE" b="1" dirty="0" smtClean="0">
                <a:ea typeface="ＭＳ Ｐゴシック" pitchFamily="34" charset="-128"/>
              </a:rPr>
            </a:br>
            <a:r>
              <a:rPr lang="de-DE" b="1" dirty="0" err="1" smtClean="0">
                <a:ea typeface="ＭＳ Ｐゴシック" pitchFamily="34" charset="-128"/>
              </a:rPr>
              <a:t>for</a:t>
            </a:r>
            <a:r>
              <a:rPr lang="de-DE" b="1" dirty="0" smtClean="0">
                <a:ea typeface="ＭＳ Ｐゴシック" pitchFamily="34" charset="-128"/>
              </a:rPr>
              <a:t> a </a:t>
            </a:r>
            <a:r>
              <a:rPr lang="de-DE" b="1" dirty="0" err="1" smtClean="0">
                <a:ea typeface="ＭＳ Ｐゴシック" pitchFamily="34" charset="-128"/>
              </a:rPr>
              <a:t>successful</a:t>
            </a:r>
            <a:r>
              <a:rPr lang="de-DE" b="1" dirty="0" smtClean="0">
                <a:ea typeface="ＭＳ Ｐゴシック" pitchFamily="34" charset="-128"/>
              </a:rPr>
              <a:t> </a:t>
            </a:r>
            <a:br>
              <a:rPr lang="de-DE" b="1" dirty="0" smtClean="0">
                <a:ea typeface="ＭＳ Ｐゴシック" pitchFamily="34" charset="-128"/>
              </a:rPr>
            </a:br>
            <a:r>
              <a:rPr lang="de-DE" b="1" dirty="0" smtClean="0">
                <a:ea typeface="ＭＳ Ｐゴシック" pitchFamily="34" charset="-128"/>
              </a:rPr>
              <a:t>MEP</a:t>
            </a:r>
            <a:r>
              <a:rPr lang="de-DE" sz="3600" b="1" dirty="0" smtClean="0">
                <a:ea typeface="ＭＳ Ｐゴシック" pitchFamily="34" charset="-128"/>
              </a:rPr>
              <a:t/>
            </a:r>
            <a:br>
              <a:rPr lang="de-DE" sz="3600" b="1" dirty="0" smtClean="0">
                <a:ea typeface="ＭＳ Ｐゴシック" pitchFamily="34" charset="-128"/>
              </a:rPr>
            </a:br>
            <a:r>
              <a:rPr lang="de-DE" sz="3600" b="1" dirty="0" smtClean="0">
                <a:ea typeface="ＭＳ Ｐゴシック" pitchFamily="34" charset="-128"/>
              </a:rPr>
              <a:t>(</a:t>
            </a:r>
            <a:r>
              <a:rPr lang="de-DE" sz="3600" b="1" dirty="0" err="1" smtClean="0">
                <a:ea typeface="ＭＳ Ｐゴシック" pitchFamily="34" charset="-128"/>
              </a:rPr>
              <a:t>you</a:t>
            </a:r>
            <a:r>
              <a:rPr lang="de-DE" sz="3600" b="1" dirty="0" smtClean="0">
                <a:ea typeface="ＭＳ Ｐゴシック" pitchFamily="34" charset="-128"/>
              </a:rPr>
              <a:t> </a:t>
            </a:r>
            <a:r>
              <a:rPr lang="de-DE" sz="3600" b="1" dirty="0" err="1" smtClean="0">
                <a:ea typeface="ＭＳ Ｐゴシック" pitchFamily="34" charset="-128"/>
              </a:rPr>
              <a:t>won‘t</a:t>
            </a:r>
            <a:r>
              <a:rPr lang="de-DE" sz="3600" b="1" dirty="0" smtClean="0">
                <a:ea typeface="ＭＳ Ｐゴシック" pitchFamily="34" charset="-128"/>
              </a:rPr>
              <a:t> </a:t>
            </a:r>
            <a:r>
              <a:rPr lang="de-DE" sz="3600" b="1" dirty="0" err="1" smtClean="0">
                <a:ea typeface="ＭＳ Ｐゴシック" pitchFamily="34" charset="-128"/>
              </a:rPr>
              <a:t>believe</a:t>
            </a:r>
            <a:r>
              <a:rPr lang="de-DE" sz="3600" b="1" dirty="0" smtClean="0">
                <a:ea typeface="ＭＳ Ｐゴシック" pitchFamily="34" charset="-128"/>
              </a:rPr>
              <a:t> </a:t>
            </a:r>
            <a:r>
              <a:rPr lang="de-DE" sz="3600" b="1" dirty="0" err="1" smtClean="0">
                <a:ea typeface="ＭＳ Ｐゴシック" pitchFamily="34" charset="-128"/>
              </a:rPr>
              <a:t>the</a:t>
            </a:r>
            <a:r>
              <a:rPr lang="de-DE" sz="3600" b="1" dirty="0" smtClean="0">
                <a:ea typeface="ＭＳ Ｐゴシック" pitchFamily="34" charset="-128"/>
              </a:rPr>
              <a:t> 8th </a:t>
            </a:r>
            <a:r>
              <a:rPr lang="de-DE" sz="3600" b="1" dirty="0" err="1" smtClean="0">
                <a:ea typeface="ＭＳ Ｐゴシック" pitchFamily="34" charset="-128"/>
              </a:rPr>
              <a:t>one</a:t>
            </a:r>
            <a:r>
              <a:rPr lang="de-DE" sz="3600" b="1" dirty="0" smtClean="0">
                <a:ea typeface="ＭＳ Ｐゴシック" pitchFamily="34" charset="-128"/>
              </a:rPr>
              <a:t>)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subTitle" idx="1"/>
          </p:nvPr>
        </p:nvSpPr>
        <p:spPr>
          <a:xfrm>
            <a:off x="323850" y="5013176"/>
            <a:ext cx="7561263" cy="1649413"/>
          </a:xfrm>
        </p:spPr>
        <p:txBody>
          <a:bodyPr/>
          <a:lstStyle/>
          <a:p>
            <a:pPr algn="ctr" eaLnBrk="1" hangingPunct="1"/>
            <a:r>
              <a:rPr lang="de-DE" dirty="0" smtClean="0">
                <a:ea typeface="ＭＳ Ｐゴシック" pitchFamily="34" charset="-128"/>
              </a:rPr>
              <a:t> </a:t>
            </a:r>
            <a:r>
              <a:rPr lang="de-DE" sz="3200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MEP Orientation 2018</a:t>
            </a:r>
          </a:p>
          <a:p>
            <a:pPr algn="ctr" eaLnBrk="1" hangingPunct="1"/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Antonio </a:t>
            </a:r>
            <a:r>
              <a:rPr lang="de-DE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Farfán-Vallespín</a:t>
            </a:r>
            <a:endParaRPr lang="de-DE" sz="24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  <a:p>
            <a:pPr algn="ctr" eaLnBrk="1" hangingPunct="1"/>
            <a:r>
              <a:rPr lang="de-DE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MEP </a:t>
            </a:r>
            <a:r>
              <a:rPr lang="de-DE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Coordinator</a:t>
            </a:r>
            <a:endParaRPr lang="de-DE" sz="24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  <a:p>
            <a:pPr algn="ctr" eaLnBrk="1" hangingPunct="1"/>
            <a:endParaRPr lang="de-DE" sz="3200" dirty="0" smtClean="0">
              <a:solidFill>
                <a:schemeClr val="accent6">
                  <a:lumMod val="75000"/>
                </a:schemeClr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Focus</a:t>
            </a:r>
            <a:br>
              <a:rPr lang="de-DE" dirty="0"/>
            </a:b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1" y="1556793"/>
            <a:ext cx="7941450" cy="4472770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42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5. Focus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Focus!</a:t>
            </a:r>
          </a:p>
          <a:p>
            <a:r>
              <a:rPr lang="de-DE" dirty="0" smtClean="0"/>
              <a:t>Do </a:t>
            </a:r>
            <a:r>
              <a:rPr lang="de-DE" dirty="0"/>
              <a:t>not disperse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energies</a:t>
            </a:r>
            <a:r>
              <a:rPr lang="de-DE" dirty="0"/>
              <a:t> </a:t>
            </a:r>
            <a:r>
              <a:rPr lang="de-DE" dirty="0" err="1"/>
              <a:t>attempting</a:t>
            </a:r>
            <a:r>
              <a:rPr lang="de-DE" dirty="0"/>
              <a:t> </a:t>
            </a:r>
            <a:r>
              <a:rPr lang="de-DE" dirty="0" err="1"/>
              <a:t>several</a:t>
            </a:r>
            <a:r>
              <a:rPr lang="de-DE" dirty="0"/>
              <a:t> </a:t>
            </a:r>
            <a:r>
              <a:rPr lang="de-DE" dirty="0" err="1"/>
              <a:t>seminars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electives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r>
              <a:rPr lang="de-DE" dirty="0" smtClean="0"/>
              <a:t>!</a:t>
            </a:r>
            <a:endParaRPr lang="de-DE" dirty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master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foundations</a:t>
            </a:r>
            <a:r>
              <a:rPr lang="de-DE" dirty="0" smtClean="0"/>
              <a:t>, </a:t>
            </a:r>
            <a:r>
              <a:rPr lang="de-DE" dirty="0" err="1" smtClean="0"/>
              <a:t>electives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</a:t>
            </a:r>
            <a:r>
              <a:rPr lang="de-DE" dirty="0" err="1" smtClean="0"/>
              <a:t>easier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year</a:t>
            </a:r>
            <a:endParaRPr lang="de-DE" dirty="0" smtClean="0"/>
          </a:p>
          <a:p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leisure</a:t>
            </a:r>
            <a:r>
              <a:rPr lang="de-DE" dirty="0" smtClean="0"/>
              <a:t> </a:t>
            </a:r>
            <a:r>
              <a:rPr lang="de-DE" dirty="0" err="1" smtClean="0"/>
              <a:t>activities</a:t>
            </a:r>
            <a:r>
              <a:rPr lang="de-DE" dirty="0" smtClean="0"/>
              <a:t> </a:t>
            </a:r>
            <a:r>
              <a:rPr lang="de-DE" dirty="0" err="1" smtClean="0"/>
              <a:t>wisely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96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Form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40768"/>
            <a:ext cx="7272039" cy="4844154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33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6. Form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Form </a:t>
            </a:r>
            <a:r>
              <a:rPr lang="de-DE" dirty="0" err="1"/>
              <a:t>study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/>
              <a:t> </a:t>
            </a:r>
            <a:endParaRPr lang="de-DE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possible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/>
              <a:t>someone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experience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German </a:t>
            </a:r>
            <a:r>
              <a:rPr lang="de-DE" dirty="0" err="1" smtClean="0"/>
              <a:t>system</a:t>
            </a:r>
            <a:endParaRPr lang="de-DE" dirty="0" smtClean="0"/>
          </a:p>
          <a:p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smarter </a:t>
            </a:r>
            <a:r>
              <a:rPr lang="de-DE" dirty="0" err="1" smtClean="0"/>
              <a:t>than</a:t>
            </a:r>
            <a:r>
              <a:rPr lang="de-DE" dirty="0" smtClean="0"/>
              <a:t> </a:t>
            </a:r>
            <a:r>
              <a:rPr lang="de-DE" dirty="0" err="1" smtClean="0"/>
              <a:t>alone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30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7.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cross</a:t>
            </a:r>
            <a:r>
              <a:rPr lang="de-DE" dirty="0"/>
              <a:t> an </a:t>
            </a:r>
            <a:r>
              <a:rPr lang="de-DE" dirty="0" err="1"/>
              <a:t>exam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126" y="1196752"/>
            <a:ext cx="6456920" cy="4779798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931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7.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cross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aim</a:t>
            </a:r>
            <a:r>
              <a:rPr lang="de-DE" dirty="0"/>
              <a:t> at high </a:t>
            </a:r>
            <a:r>
              <a:rPr lang="de-DE" dirty="0" smtClean="0"/>
              <a:t>GPA, </a:t>
            </a:r>
          </a:p>
          <a:p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cross</a:t>
            </a:r>
            <a:r>
              <a:rPr lang="de-DE" dirty="0" smtClean="0"/>
              <a:t> an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let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fail</a:t>
            </a:r>
            <a:endParaRPr lang="de-DE" dirty="0" smtClean="0"/>
          </a:p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possibility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/>
              <a:t> </a:t>
            </a:r>
            <a:r>
              <a:rPr lang="de-DE" dirty="0" err="1" smtClean="0"/>
              <a:t>repeat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improve</a:t>
            </a:r>
            <a:r>
              <a:rPr lang="de-DE" dirty="0" smtClean="0"/>
              <a:t> grades, </a:t>
            </a:r>
            <a:r>
              <a:rPr lang="de-DE" dirty="0" err="1" smtClean="0"/>
              <a:t>unless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fail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8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8.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epidemies</a:t>
            </a:r>
            <a:r>
              <a:rPr lang="de-DE" dirty="0"/>
              <a:t> on </a:t>
            </a:r>
            <a:r>
              <a:rPr lang="de-DE" dirty="0" err="1"/>
              <a:t>exam</a:t>
            </a:r>
            <a:r>
              <a:rPr lang="de-DE" dirty="0"/>
              <a:t> </a:t>
            </a:r>
            <a:r>
              <a:rPr lang="de-DE" dirty="0" err="1"/>
              <a:t>days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693218"/>
            <a:ext cx="7704137" cy="4333577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63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8. </a:t>
            </a:r>
            <a:r>
              <a:rPr lang="de-DE" dirty="0" err="1" smtClean="0"/>
              <a:t>Epidemies</a:t>
            </a:r>
            <a:r>
              <a:rPr lang="de-DE" dirty="0" smtClean="0"/>
              <a:t> on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day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fail</a:t>
            </a:r>
            <a:r>
              <a:rPr lang="de-DE" dirty="0" smtClean="0"/>
              <a:t> an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times</a:t>
            </a:r>
            <a:endParaRPr lang="de-DE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do not </a:t>
            </a:r>
            <a:r>
              <a:rPr lang="de-DE" dirty="0" err="1" smtClean="0"/>
              <a:t>go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an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registered </a:t>
            </a:r>
            <a:r>
              <a:rPr lang="de-DE" dirty="0" err="1" smtClean="0"/>
              <a:t>for</a:t>
            </a:r>
            <a:r>
              <a:rPr lang="de-DE" dirty="0" smtClean="0"/>
              <a:t>,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counts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attempt</a:t>
            </a:r>
            <a:endParaRPr lang="de-DE" dirty="0" smtClean="0"/>
          </a:p>
          <a:p>
            <a:r>
              <a:rPr lang="de-DE" dirty="0" smtClean="0"/>
              <a:t>But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do not </a:t>
            </a:r>
            <a:r>
              <a:rPr lang="de-DE" dirty="0" err="1" smtClean="0"/>
              <a:t>feel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doctor</a:t>
            </a:r>
            <a:r>
              <a:rPr lang="de-DE" dirty="0" smtClean="0"/>
              <a:t> </a:t>
            </a:r>
            <a:r>
              <a:rPr lang="de-DE" dirty="0" err="1" smtClean="0"/>
              <a:t>confirms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, </a:t>
            </a:r>
            <a:r>
              <a:rPr lang="de-DE" dirty="0" err="1" smtClean="0"/>
              <a:t>then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not </a:t>
            </a:r>
            <a:r>
              <a:rPr lang="de-DE" dirty="0" err="1" smtClean="0"/>
              <a:t>count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an </a:t>
            </a:r>
            <a:r>
              <a:rPr lang="de-DE" dirty="0" err="1" smtClean="0"/>
              <a:t>attempt</a:t>
            </a:r>
            <a:endParaRPr lang="de-DE" dirty="0" smtClean="0"/>
          </a:p>
          <a:p>
            <a:r>
              <a:rPr lang="de-DE" dirty="0" smtClean="0"/>
              <a:t>So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realize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well-</a:t>
            </a:r>
            <a:r>
              <a:rPr lang="de-DE" dirty="0" err="1" smtClean="0"/>
              <a:t>prepared</a:t>
            </a:r>
            <a:r>
              <a:rPr lang="de-DE" dirty="0" smtClean="0"/>
              <a:t> AND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feeling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82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rules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10" y="1151935"/>
            <a:ext cx="8472941" cy="5083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03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1. </a:t>
            </a:r>
            <a:r>
              <a:rPr lang="de-DE" dirty="0" err="1"/>
              <a:t>Know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rules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DE" sz="4000" dirty="0" err="1" smtClean="0"/>
              <a:t>Know</a:t>
            </a:r>
            <a:r>
              <a:rPr lang="de-DE" sz="4000" dirty="0" smtClean="0"/>
              <a:t> </a:t>
            </a:r>
            <a:r>
              <a:rPr lang="de-DE" sz="4000" dirty="0" err="1"/>
              <a:t>the</a:t>
            </a:r>
            <a:r>
              <a:rPr lang="de-DE" sz="4000" dirty="0"/>
              <a:t> </a:t>
            </a:r>
            <a:r>
              <a:rPr lang="de-DE" sz="4000" dirty="0" err="1"/>
              <a:t>rules</a:t>
            </a:r>
            <a:endParaRPr lang="de-DE" sz="4000" dirty="0"/>
          </a:p>
          <a:p>
            <a:pPr lvl="1"/>
            <a:r>
              <a:rPr lang="de-DE" dirty="0"/>
              <a:t>Prüfungsordnung – </a:t>
            </a:r>
            <a:r>
              <a:rPr lang="de-DE" dirty="0" err="1"/>
              <a:t>Examination</a:t>
            </a:r>
            <a:r>
              <a:rPr lang="de-DE" dirty="0"/>
              <a:t> </a:t>
            </a:r>
            <a:r>
              <a:rPr lang="de-DE" dirty="0" err="1" smtClean="0"/>
              <a:t>rules</a:t>
            </a:r>
            <a:endParaRPr lang="de-DE" dirty="0" smtClean="0"/>
          </a:p>
          <a:p>
            <a:pPr lvl="2"/>
            <a:r>
              <a:rPr lang="de-DE" dirty="0" smtClean="0"/>
              <a:t>Rules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strictly</a:t>
            </a:r>
            <a:r>
              <a:rPr lang="de-DE" dirty="0" smtClean="0"/>
              <a:t> </a:t>
            </a:r>
            <a:r>
              <a:rPr lang="de-DE" dirty="0" err="1" smtClean="0"/>
              <a:t>followed</a:t>
            </a:r>
            <a:endParaRPr lang="de-DE" dirty="0" smtClean="0"/>
          </a:p>
          <a:p>
            <a:pPr lvl="2"/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know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endParaRPr lang="de-DE" dirty="0" smtClean="0"/>
          </a:p>
          <a:p>
            <a:pPr lvl="1"/>
            <a:r>
              <a:rPr lang="de-DE" dirty="0" smtClean="0"/>
              <a:t>Semester off?</a:t>
            </a:r>
          </a:p>
          <a:p>
            <a:pPr lvl="1"/>
            <a:r>
              <a:rPr lang="de-DE" dirty="0" smtClean="0"/>
              <a:t>Attest?</a:t>
            </a:r>
          </a:p>
          <a:p>
            <a:pPr lvl="1"/>
            <a:r>
              <a:rPr lang="de-DE" dirty="0" err="1" smtClean="0"/>
              <a:t>Honors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Improve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grade? Repeat </a:t>
            </a:r>
            <a:r>
              <a:rPr lang="de-DE" dirty="0" err="1" smtClean="0"/>
              <a:t>exams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Forgot</a:t>
            </a:r>
            <a:r>
              <a:rPr lang="de-DE" dirty="0" smtClean="0"/>
              <a:t> a </a:t>
            </a:r>
            <a:r>
              <a:rPr lang="de-DE" dirty="0" err="1" smtClean="0"/>
              <a:t>deadline</a:t>
            </a:r>
            <a:r>
              <a:rPr lang="de-DE" dirty="0" smtClean="0"/>
              <a:t>?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05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2</a:t>
            </a:r>
            <a:r>
              <a:rPr lang="de-DE" dirty="0"/>
              <a:t>. Study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exam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5400" dirty="0" smtClean="0">
              <a:solidFill>
                <a:schemeClr val="bg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15" y="1194777"/>
            <a:ext cx="6768752" cy="5114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1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Study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exam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3" y="1484313"/>
            <a:ext cx="8280920" cy="4751387"/>
          </a:xfrm>
        </p:spPr>
        <p:txBody>
          <a:bodyPr/>
          <a:lstStyle/>
          <a:p>
            <a:pPr marL="0" indent="0">
              <a:buNone/>
            </a:pPr>
            <a:r>
              <a:rPr lang="de-DE" sz="3200" dirty="0" err="1" smtClean="0"/>
              <a:t>Learn</a:t>
            </a:r>
            <a:r>
              <a:rPr lang="de-DE" sz="3200" dirty="0" smtClean="0"/>
              <a:t> </a:t>
            </a:r>
            <a:r>
              <a:rPr lang="de-DE" sz="3200" dirty="0" err="1"/>
              <a:t>what</a:t>
            </a:r>
            <a:r>
              <a:rPr lang="de-DE" sz="3200" dirty="0"/>
              <a:t> </a:t>
            </a:r>
            <a:r>
              <a:rPr lang="de-DE" sz="3200" dirty="0" err="1"/>
              <a:t>is</a:t>
            </a:r>
            <a:r>
              <a:rPr lang="de-DE" sz="3200" dirty="0"/>
              <a:t> </a:t>
            </a:r>
            <a:r>
              <a:rPr lang="de-DE" sz="3200" b="1" dirty="0" err="1"/>
              <a:t>exactly</a:t>
            </a:r>
            <a:r>
              <a:rPr lang="de-DE" sz="3200" dirty="0"/>
              <a:t> </a:t>
            </a:r>
            <a:r>
              <a:rPr lang="de-DE" sz="3200" dirty="0" err="1"/>
              <a:t>expected</a:t>
            </a:r>
            <a:r>
              <a:rPr lang="de-DE" sz="3200" dirty="0"/>
              <a:t> in </a:t>
            </a:r>
            <a:r>
              <a:rPr lang="de-DE" sz="3200" dirty="0" err="1"/>
              <a:t>each</a:t>
            </a:r>
            <a:r>
              <a:rPr lang="de-DE" sz="3200" dirty="0"/>
              <a:t> </a:t>
            </a:r>
            <a:r>
              <a:rPr lang="de-DE" sz="3200" dirty="0" err="1"/>
              <a:t>exam</a:t>
            </a:r>
            <a:endParaRPr lang="de-DE" sz="3200" dirty="0"/>
          </a:p>
          <a:p>
            <a:pPr lvl="1"/>
            <a:r>
              <a:rPr lang="de-DE" dirty="0"/>
              <a:t>Study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previous</a:t>
            </a:r>
            <a:r>
              <a:rPr lang="de-DE" dirty="0"/>
              <a:t> </a:t>
            </a:r>
            <a:r>
              <a:rPr lang="de-DE" dirty="0" err="1"/>
              <a:t>exams</a:t>
            </a:r>
            <a:endParaRPr lang="de-DE" dirty="0"/>
          </a:p>
          <a:p>
            <a:pPr lvl="1"/>
            <a:r>
              <a:rPr lang="de-DE" dirty="0"/>
              <a:t>Clarify </a:t>
            </a:r>
            <a:r>
              <a:rPr lang="de-DE" dirty="0" err="1"/>
              <a:t>expectations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 smtClean="0"/>
              <a:t>instructor</a:t>
            </a:r>
            <a:endParaRPr lang="de-DE" dirty="0" smtClean="0"/>
          </a:p>
          <a:p>
            <a:pPr lvl="1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going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graded</a:t>
            </a:r>
            <a:r>
              <a:rPr lang="de-DE" dirty="0" smtClean="0"/>
              <a:t>?</a:t>
            </a:r>
          </a:p>
          <a:p>
            <a:pPr lvl="2"/>
            <a:r>
              <a:rPr lang="de-DE" dirty="0" smtClean="0"/>
              <a:t>Keywords?</a:t>
            </a:r>
          </a:p>
          <a:p>
            <a:pPr lvl="2"/>
            <a:r>
              <a:rPr lang="de-DE" dirty="0" err="1" smtClean="0"/>
              <a:t>Full</a:t>
            </a:r>
            <a:r>
              <a:rPr lang="de-DE" dirty="0" smtClean="0"/>
              <a:t> </a:t>
            </a:r>
            <a:r>
              <a:rPr lang="de-DE" dirty="0" err="1" smtClean="0"/>
              <a:t>calculations</a:t>
            </a:r>
            <a:r>
              <a:rPr lang="de-DE" dirty="0" smtClean="0"/>
              <a:t>? </a:t>
            </a:r>
            <a:r>
              <a:rPr lang="de-DE" dirty="0" err="1" smtClean="0"/>
              <a:t>Only</a:t>
            </a:r>
            <a:r>
              <a:rPr lang="de-DE" dirty="0" smtClean="0"/>
              <a:t> </a:t>
            </a:r>
            <a:r>
              <a:rPr lang="de-DE" dirty="0" err="1" smtClean="0"/>
              <a:t>results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Lecture</a:t>
            </a:r>
            <a:r>
              <a:rPr lang="de-DE" dirty="0" smtClean="0"/>
              <a:t> </a:t>
            </a:r>
            <a:r>
              <a:rPr lang="de-DE" dirty="0" err="1" smtClean="0"/>
              <a:t>materials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tutorials</a:t>
            </a:r>
            <a:r>
              <a:rPr lang="de-DE" dirty="0" smtClean="0"/>
              <a:t>? </a:t>
            </a:r>
          </a:p>
          <a:p>
            <a:pPr lvl="1"/>
            <a:r>
              <a:rPr lang="de-DE" dirty="0" err="1" smtClean="0"/>
              <a:t>Precise</a:t>
            </a:r>
            <a:r>
              <a:rPr lang="de-DE" dirty="0" smtClean="0"/>
              <a:t> </a:t>
            </a:r>
            <a:r>
              <a:rPr lang="de-DE" dirty="0" err="1" smtClean="0"/>
              <a:t>answers</a:t>
            </a:r>
            <a:r>
              <a:rPr lang="de-DE" dirty="0" smtClean="0"/>
              <a:t> </a:t>
            </a:r>
            <a:r>
              <a:rPr lang="de-DE" dirty="0" err="1" smtClean="0"/>
              <a:t>instead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„</a:t>
            </a:r>
            <a:r>
              <a:rPr lang="de-DE" dirty="0" err="1" smtClean="0"/>
              <a:t>look</a:t>
            </a:r>
            <a:r>
              <a:rPr lang="de-DE" dirty="0" smtClean="0"/>
              <a:t>-</a:t>
            </a:r>
            <a:r>
              <a:rPr lang="de-DE" dirty="0" err="1" smtClean="0"/>
              <a:t>how</a:t>
            </a:r>
            <a:r>
              <a:rPr lang="de-DE" dirty="0" smtClean="0"/>
              <a:t>-</a:t>
            </a:r>
            <a:r>
              <a:rPr lang="de-DE" dirty="0" err="1" smtClean="0"/>
              <a:t>many</a:t>
            </a:r>
            <a:r>
              <a:rPr lang="de-DE" dirty="0" smtClean="0"/>
              <a:t>-things-</a:t>
            </a:r>
            <a:r>
              <a:rPr lang="de-DE" dirty="0" err="1" smtClean="0"/>
              <a:t>loosely</a:t>
            </a:r>
            <a:r>
              <a:rPr lang="de-DE" dirty="0" smtClean="0"/>
              <a:t>-</a:t>
            </a:r>
            <a:r>
              <a:rPr lang="de-DE" dirty="0" err="1" smtClean="0"/>
              <a:t>related</a:t>
            </a:r>
            <a:r>
              <a:rPr lang="de-DE" dirty="0" smtClean="0"/>
              <a:t>-</a:t>
            </a:r>
            <a:r>
              <a:rPr lang="de-DE" dirty="0" err="1" smtClean="0"/>
              <a:t>to</a:t>
            </a:r>
            <a:r>
              <a:rPr lang="de-DE" dirty="0" smtClean="0"/>
              <a:t>-</a:t>
            </a:r>
            <a:r>
              <a:rPr lang="de-DE" dirty="0" err="1" smtClean="0"/>
              <a:t>the</a:t>
            </a:r>
            <a:r>
              <a:rPr lang="de-DE" dirty="0" smtClean="0"/>
              <a:t>-</a:t>
            </a:r>
            <a:r>
              <a:rPr lang="de-DE" dirty="0" err="1" smtClean="0"/>
              <a:t>question</a:t>
            </a:r>
            <a:r>
              <a:rPr lang="de-DE" dirty="0" smtClean="0"/>
              <a:t>-I-</a:t>
            </a:r>
            <a:r>
              <a:rPr lang="de-DE" dirty="0" err="1" smtClean="0"/>
              <a:t>know</a:t>
            </a:r>
            <a:r>
              <a:rPr lang="de-DE" dirty="0" smtClean="0"/>
              <a:t>!“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answers</a:t>
            </a:r>
            <a:endParaRPr lang="de-DE" dirty="0"/>
          </a:p>
          <a:p>
            <a:pPr lvl="1"/>
            <a:r>
              <a:rPr lang="de-DE" dirty="0" smtClean="0"/>
              <a:t>But do </a:t>
            </a:r>
            <a:r>
              <a:rPr lang="de-DE" dirty="0"/>
              <a:t>not </a:t>
            </a:r>
            <a:r>
              <a:rPr lang="de-DE" dirty="0" err="1" smtClean="0"/>
              <a:t>ask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exam</a:t>
            </a:r>
            <a:r>
              <a:rPr lang="de-DE" dirty="0" smtClean="0"/>
              <a:t>! </a:t>
            </a:r>
            <a:r>
              <a:rPr lang="de-DE" dirty="0"/>
              <a:t>;-)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133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de-DE" dirty="0" smtClean="0"/>
              <a:t>3</a:t>
            </a:r>
            <a:r>
              <a:rPr lang="de-DE" dirty="0"/>
              <a:t>. Study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/>
              <a:t>were</a:t>
            </a:r>
            <a:r>
              <a:rPr lang="de-DE" dirty="0"/>
              <a:t> </a:t>
            </a:r>
            <a:r>
              <a:rPr lang="de-DE" dirty="0" err="1"/>
              <a:t>mid</a:t>
            </a:r>
            <a:r>
              <a:rPr lang="de-DE" dirty="0"/>
              <a:t>-terms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sz="5400" dirty="0">
              <a:solidFill>
                <a:schemeClr val="bg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197008"/>
            <a:ext cx="7848921" cy="522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5034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3. Study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mid</a:t>
            </a:r>
            <a:r>
              <a:rPr lang="de-DE" dirty="0" smtClean="0"/>
              <a:t>-terms!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mid</a:t>
            </a:r>
            <a:r>
              <a:rPr lang="de-DE" dirty="0" smtClean="0"/>
              <a:t>-term </a:t>
            </a:r>
            <a:r>
              <a:rPr lang="de-DE" dirty="0" err="1" smtClean="0"/>
              <a:t>exams</a:t>
            </a:r>
            <a:r>
              <a:rPr lang="de-DE" dirty="0" smtClean="0"/>
              <a:t>…</a:t>
            </a:r>
          </a:p>
          <a:p>
            <a:r>
              <a:rPr lang="de-DE" dirty="0" smtClean="0"/>
              <a:t>But </a:t>
            </a:r>
            <a:r>
              <a:rPr lang="de-DE" dirty="0" err="1" smtClean="0"/>
              <a:t>you</a:t>
            </a:r>
            <a:r>
              <a:rPr lang="de-DE" dirty="0" smtClean="0"/>
              <a:t> must </a:t>
            </a:r>
            <a:r>
              <a:rPr lang="de-DE" dirty="0" err="1" smtClean="0"/>
              <a:t>study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!</a:t>
            </a:r>
          </a:p>
          <a:p>
            <a:endParaRPr lang="de-DE" dirty="0"/>
          </a:p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study</a:t>
            </a:r>
            <a:r>
              <a:rPr lang="de-DE" dirty="0" smtClean="0"/>
              <a:t>-</a:t>
            </a:r>
            <a:r>
              <a:rPr lang="de-DE" dirty="0" err="1" smtClean="0"/>
              <a:t>the</a:t>
            </a:r>
            <a:r>
              <a:rPr lang="de-DE" dirty="0" smtClean="0"/>
              <a:t>-</a:t>
            </a:r>
            <a:r>
              <a:rPr lang="de-DE" dirty="0" err="1" smtClean="0"/>
              <a:t>night</a:t>
            </a:r>
            <a:r>
              <a:rPr lang="de-DE" dirty="0" smtClean="0"/>
              <a:t>-</a:t>
            </a:r>
            <a:r>
              <a:rPr lang="de-DE" dirty="0" err="1" smtClean="0"/>
              <a:t>before</a:t>
            </a:r>
            <a:r>
              <a:rPr lang="de-DE" dirty="0" smtClean="0"/>
              <a:t>-</a:t>
            </a:r>
            <a:r>
              <a:rPr lang="de-DE" dirty="0" err="1" smtClean="0"/>
              <a:t>the</a:t>
            </a:r>
            <a:r>
              <a:rPr lang="de-DE" dirty="0" smtClean="0"/>
              <a:t>-</a:t>
            </a:r>
            <a:r>
              <a:rPr lang="de-DE" dirty="0" err="1" smtClean="0"/>
              <a:t>exam</a:t>
            </a:r>
            <a:r>
              <a:rPr lang="de-DE" dirty="0" smtClean="0"/>
              <a:t>-marathons !!!</a:t>
            </a:r>
          </a:p>
          <a:p>
            <a:pPr lvl="1"/>
            <a:r>
              <a:rPr lang="de-DE" dirty="0" smtClean="0"/>
              <a:t>At least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mandatory</a:t>
            </a:r>
            <a:r>
              <a:rPr lang="de-DE" dirty="0" smtClean="0"/>
              <a:t> </a:t>
            </a:r>
            <a:r>
              <a:rPr lang="de-DE" dirty="0" err="1" smtClean="0"/>
              <a:t>courses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17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</a:t>
            </a:r>
            <a:r>
              <a:rPr lang="de-DE" dirty="0" err="1"/>
              <a:t>Choose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exams</a:t>
            </a:r>
            <a:r>
              <a:rPr lang="de-DE" dirty="0"/>
              <a:t> </a:t>
            </a:r>
            <a:r>
              <a:rPr lang="de-DE" dirty="0" err="1"/>
              <a:t>strategically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1484784"/>
            <a:ext cx="7611914" cy="4277171"/>
          </a:xfr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07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4. </a:t>
            </a:r>
            <a:r>
              <a:rPr lang="de-DE" dirty="0" err="1" smtClean="0"/>
              <a:t>Choose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r>
              <a:rPr lang="de-DE" dirty="0" smtClean="0"/>
              <a:t> </a:t>
            </a:r>
            <a:r>
              <a:rPr lang="de-DE" dirty="0" err="1" smtClean="0"/>
              <a:t>strategically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Registration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r>
              <a:rPr lang="de-DE" dirty="0" smtClean="0"/>
              <a:t> </a:t>
            </a:r>
            <a:r>
              <a:rPr lang="de-DE" dirty="0" err="1" smtClean="0"/>
              <a:t>around</a:t>
            </a:r>
            <a:r>
              <a:rPr lang="de-DE" dirty="0" smtClean="0"/>
              <a:t> </a:t>
            </a:r>
            <a:r>
              <a:rPr lang="de-DE" dirty="0" err="1" smtClean="0"/>
              <a:t>December</a:t>
            </a:r>
            <a:endParaRPr lang="de-DE" dirty="0" smtClean="0"/>
          </a:p>
          <a:p>
            <a:r>
              <a:rPr lang="de-DE" dirty="0" smtClean="0"/>
              <a:t>Check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exams</a:t>
            </a:r>
            <a:r>
              <a:rPr lang="de-DE" dirty="0" smtClean="0"/>
              <a:t>!</a:t>
            </a:r>
          </a:p>
          <a:p>
            <a:pPr lvl="1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days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exam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?</a:t>
            </a:r>
          </a:p>
          <a:p>
            <a:r>
              <a:rPr lang="de-DE" b="1" dirty="0" err="1" smtClean="0"/>
              <a:t>You</a:t>
            </a:r>
            <a:r>
              <a:rPr lang="de-DE" b="1" dirty="0" smtClean="0"/>
              <a:t> </a:t>
            </a:r>
            <a:r>
              <a:rPr lang="de-DE" b="1" dirty="0" err="1" smtClean="0"/>
              <a:t>are</a:t>
            </a:r>
            <a:r>
              <a:rPr lang="de-DE" b="1" dirty="0" smtClean="0"/>
              <a:t> not </a:t>
            </a:r>
            <a:r>
              <a:rPr lang="de-DE" b="1" dirty="0" err="1" smtClean="0"/>
              <a:t>supposed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take</a:t>
            </a:r>
            <a:r>
              <a:rPr lang="de-DE" b="1" dirty="0" smtClean="0"/>
              <a:t> all </a:t>
            </a:r>
            <a:r>
              <a:rPr lang="de-DE" b="1" dirty="0" err="1" smtClean="0"/>
              <a:t>exams</a:t>
            </a:r>
            <a:endParaRPr lang="de-DE" b="1" dirty="0" smtClean="0"/>
          </a:p>
          <a:p>
            <a:r>
              <a:rPr lang="de-DE" dirty="0" err="1" smtClean="0"/>
              <a:t>If</a:t>
            </a:r>
            <a:r>
              <a:rPr lang="de-DE" dirty="0" smtClean="0"/>
              <a:t> </a:t>
            </a:r>
            <a:r>
              <a:rPr lang="de-DE" dirty="0" err="1" smtClean="0"/>
              <a:t>struggling</a:t>
            </a:r>
            <a:r>
              <a:rPr lang="de-DE" dirty="0" smtClean="0"/>
              <a:t>, </a:t>
            </a:r>
            <a:r>
              <a:rPr lang="de-DE" dirty="0" err="1" smtClean="0"/>
              <a:t>choose</a:t>
            </a:r>
            <a:r>
              <a:rPr lang="de-DE" dirty="0" smtClean="0"/>
              <a:t> at least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tough</a:t>
            </a:r>
            <a:r>
              <a:rPr lang="de-DE" dirty="0" smtClean="0"/>
              <a:t> </a:t>
            </a:r>
            <a:r>
              <a:rPr lang="de-DE" dirty="0" err="1" smtClean="0"/>
              <a:t>ones</a:t>
            </a:r>
            <a:r>
              <a:rPr lang="de-DE" dirty="0" smtClean="0"/>
              <a:t>, </a:t>
            </a:r>
            <a:r>
              <a:rPr lang="de-DE" dirty="0" err="1" smtClean="0"/>
              <a:t>drop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endParaRPr lang="de-DE" dirty="0" smtClean="0"/>
          </a:p>
          <a:p>
            <a:pPr lvl="1"/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much</a:t>
            </a:r>
            <a:r>
              <a:rPr lang="de-DE" dirty="0" smtClean="0"/>
              <a:t> time do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lectures</a:t>
            </a:r>
            <a:r>
              <a:rPr lang="de-DE" dirty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semester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much</a:t>
            </a:r>
            <a:r>
              <a:rPr lang="de-DE" dirty="0"/>
              <a:t> time </a:t>
            </a:r>
            <a:r>
              <a:rPr lang="de-DE" dirty="0" smtClean="0"/>
              <a:t>will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 smtClean="0"/>
              <a:t>review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exam</a:t>
            </a:r>
            <a:r>
              <a:rPr lang="de-DE" dirty="0" smtClean="0"/>
              <a:t>?</a:t>
            </a:r>
            <a:endParaRPr lang="de-DE" dirty="0"/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F339AE-B18B-4AAF-8AC8-077D8BA1BD01}" type="datetime1">
              <a:rPr lang="de-DE" smtClean="0"/>
              <a:pPr>
                <a:defRPr/>
              </a:pPr>
              <a:t>23.10.2018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14.06.2010Präsentationstitel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34A9F3-D42A-4FBE-BE21-1DC71B4AE6B7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092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Folie 1&quot;/&gt;&lt;property id=&quot;20307&quot; value=&quot;256&quot;/&gt;&lt;/object&gt;&lt;object type=&quot;3&quot; unique_id=&quot;10005&quot;&gt;&lt;property id=&quot;20148&quot; value=&quot;5&quot;/&gt;&lt;property id=&quot;20300&quot; value=&quot;Folie 2 - &amp;quot;Testfolie&amp;quot;&quot;/&gt;&lt;property id=&quot;20307&quot; value=&quot;257&quot;/&gt;&lt;/object&gt;&lt;/object&gt;&lt;/object&gt;&lt;/database&gt;"/>
</p:tagLst>
</file>

<file path=ppt/theme/theme1.xml><?xml version="1.0" encoding="utf-8"?>
<a:theme xmlns:a="http://schemas.openxmlformats.org/drawingml/2006/main" name="Uni_Praesentation_E1_RGB-1">
  <a:themeElements>
    <a:clrScheme name="Uni_Praesentation_E1_RGB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CC"/>
      </a:accent1>
      <a:accent2>
        <a:srgbClr val="004A99"/>
      </a:accent2>
      <a:accent3>
        <a:srgbClr val="FFFFFF"/>
      </a:accent3>
      <a:accent4>
        <a:srgbClr val="000000"/>
      </a:accent4>
      <a:accent5>
        <a:srgbClr val="E2E2E2"/>
      </a:accent5>
      <a:accent6>
        <a:srgbClr val="00428A"/>
      </a:accent6>
      <a:hlink>
        <a:srgbClr val="5781BD"/>
      </a:hlink>
      <a:folHlink>
        <a:srgbClr val="C1002A"/>
      </a:folHlink>
    </a:clrScheme>
    <a:fontScheme name="Uni_Praesentation_E1_RGB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_Praesentation_E1_RG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_Praesentation_E1_RG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_Praesentation_E1_RGB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CC"/>
        </a:accent1>
        <a:accent2>
          <a:srgbClr val="004A99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428A"/>
        </a:accent6>
        <a:hlink>
          <a:srgbClr val="5781BD"/>
        </a:hlink>
        <a:folHlink>
          <a:srgbClr val="C10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Uni_Praesentation_E1_RGB-1</Template>
  <TotalTime>0</TotalTime>
  <Words>488</Words>
  <Application>Microsoft Office PowerPoint</Application>
  <PresentationFormat>Bildschirmpräsentation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Geneva</vt:lpstr>
      <vt:lpstr>Times New Roman</vt:lpstr>
      <vt:lpstr>Wingdings</vt:lpstr>
      <vt:lpstr>Uni_Praesentation_E1_RGB-1</vt:lpstr>
      <vt:lpstr>Eight tips  for a successful  MEP (you won‘t believe the 8th one)</vt:lpstr>
      <vt:lpstr>1. Know the rules </vt:lpstr>
      <vt:lpstr>1. Know the rules</vt:lpstr>
      <vt:lpstr> 2. Study for the exam </vt:lpstr>
      <vt:lpstr>2. Study for the exam!</vt:lpstr>
      <vt:lpstr>3. Study as if there were mid-terms </vt:lpstr>
      <vt:lpstr>3. Study as if there were mid-terms!</vt:lpstr>
      <vt:lpstr>4. Choose your exams strategically </vt:lpstr>
      <vt:lpstr>4. Choose your exams strategically</vt:lpstr>
      <vt:lpstr>5. Focus </vt:lpstr>
      <vt:lpstr>5. Focus</vt:lpstr>
      <vt:lpstr>6. Form study groups </vt:lpstr>
      <vt:lpstr>6. Form study groups</vt:lpstr>
      <vt:lpstr>7. You can cross an exam </vt:lpstr>
      <vt:lpstr>7. You can cross exams</vt:lpstr>
      <vt:lpstr>8. There are epidemies on exam days </vt:lpstr>
      <vt:lpstr>8. Epidemies on exam day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 VWL-Studierende/r  ins Ausland</dc:title>
  <dc:creator>Kern</dc:creator>
  <cp:lastModifiedBy>StudiendekanatIIII</cp:lastModifiedBy>
  <cp:revision>121</cp:revision>
  <cp:lastPrinted>2017-11-15T16:55:49Z</cp:lastPrinted>
  <dcterms:created xsi:type="dcterms:W3CDTF">2010-06-10T07:54:19Z</dcterms:created>
  <dcterms:modified xsi:type="dcterms:W3CDTF">2018-10-23T13:38:30Z</dcterms:modified>
</cp:coreProperties>
</file>