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16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84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803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082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2002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914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320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09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49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95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4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75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43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19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8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96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CFDCE-998F-49D6-8791-1445A15FADB4}" type="datetimeFigureOut">
              <a:rPr lang="de-DE" smtClean="0"/>
              <a:t>23.10.2018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CAF9C8-FCEE-4DAA-8218-37FFD7941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65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Settled in Freiburg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step by step guide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4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008"/>
          </a:xfrm>
        </p:spPr>
        <p:txBody>
          <a:bodyPr/>
          <a:lstStyle/>
          <a:p>
            <a:r>
              <a:rPr lang="de-DE" dirty="0" smtClean="0"/>
              <a:t>1. BÜRGERAMT </a:t>
            </a:r>
            <a:r>
              <a:rPr lang="de-DE" dirty="0"/>
              <a:t>/ EINWOHNERMELDEAMT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274180"/>
            <a:ext cx="8596668" cy="5294571"/>
          </a:xfrm>
        </p:spPr>
        <p:txBody>
          <a:bodyPr>
            <a:normAutofit/>
          </a:bodyPr>
          <a:lstStyle/>
          <a:p>
            <a:r>
              <a:rPr lang="en-US" dirty="0" smtClean="0"/>
              <a:t>Registering where you live, you will receive a “</a:t>
            </a:r>
            <a:r>
              <a:rPr lang="en-US" dirty="0" err="1" smtClean="0"/>
              <a:t>Anmeldebestätigung</a:t>
            </a:r>
            <a:r>
              <a:rPr lang="en-US" dirty="0" smtClean="0"/>
              <a:t>” which you will need at for example the </a:t>
            </a:r>
            <a:r>
              <a:rPr lang="en-US" dirty="0" err="1" smtClean="0"/>
              <a:t>Ausländerbehörde</a:t>
            </a:r>
            <a:endParaRPr lang="en-US" dirty="0" smtClean="0"/>
          </a:p>
          <a:p>
            <a:r>
              <a:rPr lang="en-US" dirty="0" smtClean="0"/>
              <a:t>Address: </a:t>
            </a:r>
            <a:r>
              <a:rPr lang="de-DE" dirty="0" err="1" smtClean="0"/>
              <a:t>Fehrenbachallee</a:t>
            </a:r>
            <a:r>
              <a:rPr lang="de-DE" dirty="0" smtClean="0"/>
              <a:t> </a:t>
            </a:r>
            <a:r>
              <a:rPr lang="de-DE" dirty="0"/>
              <a:t>12, 79106 Freiburg im Breisgau</a:t>
            </a:r>
            <a:endParaRPr lang="en-US" dirty="0" smtClean="0"/>
          </a:p>
          <a:p>
            <a:r>
              <a:rPr lang="en-US" dirty="0" smtClean="0"/>
              <a:t>Tel. 0761 / 201-0</a:t>
            </a:r>
          </a:p>
          <a:p>
            <a:r>
              <a:rPr lang="en-US" dirty="0" smtClean="0"/>
              <a:t>Opening Times:</a:t>
            </a:r>
          </a:p>
          <a:p>
            <a:pPr lvl="1"/>
            <a:r>
              <a:rPr lang="en-US" dirty="0" smtClean="0"/>
              <a:t> Monday 7.30- 12.30</a:t>
            </a:r>
          </a:p>
          <a:p>
            <a:pPr lvl="1"/>
            <a:r>
              <a:rPr lang="en-US" dirty="0" smtClean="0"/>
              <a:t>Tuesday, Wednesday, Thursday 7.30 -18.00 </a:t>
            </a:r>
          </a:p>
          <a:p>
            <a:pPr lvl="1"/>
            <a:r>
              <a:rPr lang="en-US" dirty="0" smtClean="0"/>
              <a:t>Friday, Saturday 9.00- 12.30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Documents needed: </a:t>
            </a:r>
          </a:p>
          <a:p>
            <a:pPr lvl="1"/>
            <a:r>
              <a:rPr lang="en-US" dirty="0" smtClean="0"/>
              <a:t>Passport or identity document</a:t>
            </a:r>
          </a:p>
          <a:p>
            <a:pPr lvl="1"/>
            <a:r>
              <a:rPr lang="en-US" dirty="0" smtClean="0"/>
              <a:t>2 Passport photos</a:t>
            </a:r>
          </a:p>
          <a:p>
            <a:pPr lvl="1"/>
            <a:r>
              <a:rPr lang="en-US" dirty="0" smtClean="0"/>
              <a:t>Application form </a:t>
            </a:r>
          </a:p>
          <a:p>
            <a:pPr lvl="1"/>
            <a:r>
              <a:rPr lang="en-US" dirty="0" smtClean="0"/>
              <a:t>Rental Contract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00739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2.Opening a Bank Account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Postbank, Deutsche Bank, Commerzbank, </a:t>
            </a:r>
            <a:r>
              <a:rPr lang="en-US" dirty="0" err="1" smtClean="0"/>
              <a:t>Sparkasse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Documents needed:</a:t>
            </a:r>
          </a:p>
          <a:p>
            <a:pPr lvl="1"/>
            <a:r>
              <a:rPr lang="en-US" dirty="0" smtClean="0"/>
              <a:t>Passport/Identity Document</a:t>
            </a:r>
          </a:p>
          <a:p>
            <a:pPr lvl="1"/>
            <a:r>
              <a:rPr lang="en-US" dirty="0" smtClean="0"/>
              <a:t>Acceptance letter, Matriculation Certificate</a:t>
            </a:r>
          </a:p>
          <a:p>
            <a:pPr lvl="1"/>
            <a:r>
              <a:rPr lang="en-US" dirty="0" err="1" smtClean="0"/>
              <a:t>Anmeldebestätigung</a:t>
            </a:r>
            <a:r>
              <a:rPr lang="en-US" dirty="0" smtClean="0"/>
              <a:t> which you received at the </a:t>
            </a:r>
            <a:r>
              <a:rPr lang="en-US" dirty="0" err="1" smtClean="0"/>
              <a:t>Bürgeramt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Health Insurance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students are required by law to have health </a:t>
            </a:r>
            <a:r>
              <a:rPr lang="en-US" dirty="0" err="1" smtClean="0"/>
              <a:t>insurence</a:t>
            </a:r>
            <a:endParaRPr lang="en-US" dirty="0" smtClean="0"/>
          </a:p>
          <a:p>
            <a:r>
              <a:rPr lang="en-US" dirty="0" smtClean="0"/>
              <a:t>E.g. AOK (next to the Uni-Freiburg Student Service Centre), TK</a:t>
            </a:r>
          </a:p>
          <a:p>
            <a:r>
              <a:rPr lang="en-US" dirty="0" smtClean="0"/>
              <a:t>Documents needed</a:t>
            </a:r>
          </a:p>
          <a:p>
            <a:pPr lvl="1"/>
            <a:r>
              <a:rPr lang="en-US" dirty="0" smtClean="0"/>
              <a:t>Acceptance letter/Matriculation Certificate/Proof of Studies</a:t>
            </a:r>
          </a:p>
          <a:p>
            <a:pPr lvl="1"/>
            <a:r>
              <a:rPr lang="en-US" dirty="0" smtClean="0"/>
              <a:t>Passport</a:t>
            </a:r>
          </a:p>
          <a:p>
            <a:pPr lvl="1"/>
            <a:r>
              <a:rPr lang="en-US" dirty="0" smtClean="0"/>
              <a:t>Bank account details</a:t>
            </a:r>
          </a:p>
          <a:p>
            <a:pPr lvl="1"/>
            <a:r>
              <a:rPr lang="en-US" dirty="0" smtClean="0"/>
              <a:t>Passport photo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56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694"/>
          </a:xfrm>
        </p:spPr>
        <p:txBody>
          <a:bodyPr/>
          <a:lstStyle/>
          <a:p>
            <a:r>
              <a:rPr lang="de-DE" dirty="0" smtClean="0"/>
              <a:t>4. Ausländerbehörde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278294"/>
            <a:ext cx="8596668" cy="5197151"/>
          </a:xfrm>
        </p:spPr>
        <p:txBody>
          <a:bodyPr/>
          <a:lstStyle/>
          <a:p>
            <a:r>
              <a:rPr lang="en-US" dirty="0" smtClean="0"/>
              <a:t>Organize your residence permit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First Step: Make an appointment</a:t>
            </a:r>
          </a:p>
          <a:p>
            <a:pPr lvl="1"/>
            <a:r>
              <a:rPr lang="en-US" dirty="0" smtClean="0"/>
              <a:t>Technically you can make it by calling them</a:t>
            </a:r>
          </a:p>
          <a:p>
            <a:pPr lvl="1"/>
            <a:r>
              <a:rPr lang="en-US" dirty="0" smtClean="0"/>
              <a:t>However, it is best to go to the </a:t>
            </a:r>
            <a:r>
              <a:rPr lang="en-US" dirty="0" err="1" smtClean="0"/>
              <a:t>Ausländerbehörde</a:t>
            </a:r>
            <a:r>
              <a:rPr lang="en-US" dirty="0" smtClean="0"/>
              <a:t> in person</a:t>
            </a:r>
          </a:p>
          <a:p>
            <a:pPr lvl="1"/>
            <a:r>
              <a:rPr lang="en-US" dirty="0" smtClean="0"/>
              <a:t>Go early to avoid queues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Address: Berliner </a:t>
            </a:r>
            <a:r>
              <a:rPr lang="en-US" dirty="0" err="1" smtClean="0"/>
              <a:t>Allee</a:t>
            </a:r>
            <a:r>
              <a:rPr lang="en-US" dirty="0" smtClean="0"/>
              <a:t> 1</a:t>
            </a:r>
          </a:p>
          <a:p>
            <a:endParaRPr lang="en-US" dirty="0" smtClean="0"/>
          </a:p>
          <a:p>
            <a:r>
              <a:rPr lang="en-US" dirty="0" smtClean="0"/>
              <a:t>Opening Times: </a:t>
            </a:r>
          </a:p>
          <a:p>
            <a:pPr lvl="1"/>
            <a:r>
              <a:rPr lang="en-US" dirty="0" smtClean="0"/>
              <a:t>Monday, Tuesday and Friday 7.30 - 12.30, Wednesday7.30 - 17.30, Thursday7.30 – 16.00Uhr (Best to go there early!)</a:t>
            </a:r>
          </a:p>
          <a:p>
            <a:pPr marL="457200" lvl="1" indent="0">
              <a:buNone/>
            </a:pPr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042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3276" y="1199536"/>
            <a:ext cx="8596668" cy="3880773"/>
          </a:xfrm>
        </p:spPr>
        <p:txBody>
          <a:bodyPr/>
          <a:lstStyle/>
          <a:p>
            <a:r>
              <a:rPr lang="en-US" dirty="0" smtClean="0"/>
              <a:t>Documents needed</a:t>
            </a:r>
          </a:p>
          <a:p>
            <a:pPr lvl="1"/>
            <a:r>
              <a:rPr lang="en-US" dirty="0" smtClean="0"/>
              <a:t>Passport with visa</a:t>
            </a:r>
          </a:p>
          <a:p>
            <a:pPr lvl="1"/>
            <a:r>
              <a:rPr lang="en-US" dirty="0" smtClean="0"/>
              <a:t>Proof of Finances</a:t>
            </a:r>
          </a:p>
          <a:p>
            <a:pPr lvl="1"/>
            <a:r>
              <a:rPr lang="en-US" dirty="0" err="1" smtClean="0"/>
              <a:t>Anmeldebestätigung</a:t>
            </a:r>
            <a:r>
              <a:rPr lang="en-US" dirty="0" smtClean="0"/>
              <a:t> ( which you received in step 1)</a:t>
            </a:r>
          </a:p>
          <a:p>
            <a:pPr lvl="1"/>
            <a:r>
              <a:rPr lang="en-US" dirty="0" smtClean="0"/>
              <a:t>Proof of Studies( downloadable from </a:t>
            </a:r>
            <a:r>
              <a:rPr lang="en-US" dirty="0" err="1" smtClean="0"/>
              <a:t>HISinONE</a:t>
            </a:r>
            <a:r>
              <a:rPr lang="en-US" dirty="0" smtClean="0"/>
              <a:t>) and Acceptance Letter</a:t>
            </a:r>
          </a:p>
          <a:p>
            <a:pPr lvl="1"/>
            <a:r>
              <a:rPr lang="en-US" dirty="0" smtClean="0"/>
              <a:t>Proof of Health </a:t>
            </a:r>
            <a:r>
              <a:rPr lang="en-US" dirty="0" err="1" smtClean="0"/>
              <a:t>Insurence</a:t>
            </a:r>
            <a:endParaRPr lang="en-US" dirty="0" smtClean="0"/>
          </a:p>
          <a:p>
            <a:pPr lvl="1"/>
            <a:r>
              <a:rPr lang="en-US" dirty="0" smtClean="0"/>
              <a:t>1 Passport photo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100 Euro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68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Semester Ticket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039291"/>
            <a:ext cx="8596668" cy="3880773"/>
          </a:xfrm>
        </p:spPr>
        <p:txBody>
          <a:bodyPr/>
          <a:lstStyle/>
          <a:p>
            <a:r>
              <a:rPr lang="en-US" dirty="0" smtClean="0"/>
              <a:t>A ticket for students from VAG that covers travelling in and around Freiburg for an entire semester</a:t>
            </a:r>
          </a:p>
          <a:p>
            <a:r>
              <a:rPr lang="en-US" dirty="0" smtClean="0"/>
              <a:t>Address: </a:t>
            </a:r>
            <a:r>
              <a:rPr lang="en-US" dirty="0" err="1" smtClean="0"/>
              <a:t>Bertholdbrunnen</a:t>
            </a:r>
            <a:r>
              <a:rPr lang="en-US" dirty="0" smtClean="0"/>
              <a:t> </a:t>
            </a:r>
            <a:r>
              <a:rPr lang="en-US" dirty="0" err="1" smtClean="0"/>
              <a:t>Haltestelle</a:t>
            </a:r>
            <a:r>
              <a:rPr lang="en-US" dirty="0" smtClean="0"/>
              <a:t> (as shown in Uni Tour)</a:t>
            </a:r>
          </a:p>
          <a:p>
            <a:r>
              <a:rPr lang="en-US" dirty="0" smtClean="0"/>
              <a:t>What to take with you:</a:t>
            </a:r>
          </a:p>
          <a:p>
            <a:pPr lvl="1"/>
            <a:r>
              <a:rPr lang="en-US" dirty="0" smtClean="0"/>
              <a:t>Validated student card</a:t>
            </a:r>
          </a:p>
          <a:p>
            <a:pPr lvl="1"/>
            <a:r>
              <a:rPr lang="en-US" dirty="0" smtClean="0"/>
              <a:t>Matriculation Certificate( downloadable from </a:t>
            </a:r>
            <a:r>
              <a:rPr lang="en-US" dirty="0" err="1" smtClean="0"/>
              <a:t>HISinONE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94 Euro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308</Words>
  <Application>Microsoft Office PowerPoint</Application>
  <PresentationFormat>Breitbild</PresentationFormat>
  <Paragraphs>62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Facette</vt:lpstr>
      <vt:lpstr>Getting Settled in Freiburg</vt:lpstr>
      <vt:lpstr>1. BÜRGERAMT / EINWOHNERMELDEAMT</vt:lpstr>
      <vt:lpstr>2.Opening a Bank Account</vt:lpstr>
      <vt:lpstr>3. Health Insurance</vt:lpstr>
      <vt:lpstr>4. Ausländerbehörde</vt:lpstr>
      <vt:lpstr>PowerPoint-Präsentation</vt:lpstr>
      <vt:lpstr>5. Semester Ticket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Settled in Freiburg</dc:title>
  <dc:creator>StudiendekanatIIII</dc:creator>
  <cp:lastModifiedBy>StudiendekanatIIII</cp:lastModifiedBy>
  <cp:revision>6</cp:revision>
  <dcterms:created xsi:type="dcterms:W3CDTF">2018-10-18T14:43:53Z</dcterms:created>
  <dcterms:modified xsi:type="dcterms:W3CDTF">2018-10-23T12:51:22Z</dcterms:modified>
</cp:coreProperties>
</file>