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  <p:sldMasterId id="2147483745" r:id="rId2"/>
  </p:sldMasterIdLst>
  <p:notesMasterIdLst>
    <p:notesMasterId r:id="rId21"/>
  </p:notesMasterIdLst>
  <p:handoutMasterIdLst>
    <p:handoutMasterId r:id="rId22"/>
  </p:handoutMasterIdLst>
  <p:sldIdLst>
    <p:sldId id="256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57" r:id="rId19"/>
    <p:sldId id="259" r:id="rId20"/>
  </p:sldIdLst>
  <p:sldSz cx="9144000" cy="6858000" type="screen4x3"/>
  <p:notesSz cx="6797675" cy="9926638"/>
  <p:custDataLst>
    <p:tags r:id="rId23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3">
          <p15:clr>
            <a:srgbClr val="A4A3A4"/>
          </p15:clr>
        </p15:guide>
        <p15:guide id="2" orient="horz" pos="4065">
          <p15:clr>
            <a:srgbClr val="A4A3A4"/>
          </p15:clr>
        </p15:guide>
        <p15:guide id="3" pos="5091">
          <p15:clr>
            <a:srgbClr val="A4A3A4"/>
          </p15:clr>
        </p15:guide>
        <p15:guide id="4" pos="295">
          <p15:clr>
            <a:srgbClr val="A4A3A4"/>
          </p15:clr>
        </p15:guide>
        <p15:guide id="5" pos="26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7678"/>
    <a:srgbClr val="ECE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00"/>
  </p:normalViewPr>
  <p:slideViewPr>
    <p:cSldViewPr snapToObjects="1" showGuides="1">
      <p:cViewPr varScale="1">
        <p:scale>
          <a:sx n="112" d="100"/>
          <a:sy n="112" d="100"/>
        </p:scale>
        <p:origin x="858" y="108"/>
      </p:cViewPr>
      <p:guideLst>
        <p:guide orient="horz" pos="833"/>
        <p:guide orient="horz" pos="4065"/>
        <p:guide pos="5091"/>
        <p:guide pos="295"/>
        <p:guide pos="26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219" name="Datumsplatzhalter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200">
              <a:defRPr sz="1200"/>
            </a:lvl1pPr>
          </a:lstStyle>
          <a:p>
            <a:pPr>
              <a:defRPr/>
            </a:pPr>
            <a:fld id="{2DEC9A0C-9097-4063-8EA5-85B71829E64C}" type="datetime1">
              <a:rPr lang="de-DE" altLang="de-DE"/>
              <a:pPr>
                <a:defRPr/>
              </a:pPr>
              <a:t>18.10.2018</a:t>
            </a:fld>
            <a:endParaRPr lang="de-DE" altLang="de-DE"/>
          </a:p>
        </p:txBody>
      </p:sp>
      <p:sp>
        <p:nvSpPr>
          <p:cNvPr id="9220" name="Fußzeilenplatzhalter 3"/>
          <p:cNvSpPr>
            <a:spLocks noGrp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45720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221" name="Foliennummernplatzhalter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7200">
              <a:defRPr sz="1200"/>
            </a:lvl1pPr>
          </a:lstStyle>
          <a:p>
            <a:pPr>
              <a:defRPr/>
            </a:pPr>
            <a:fld id="{AEBC5ED3-4C9D-40A8-8F4C-BFFC5134A51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203716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200">
              <a:defRPr sz="1200"/>
            </a:lvl1pPr>
          </a:lstStyle>
          <a:p>
            <a:pPr>
              <a:defRPr/>
            </a:pPr>
            <a:fld id="{9945D6D8-70D9-4646-94C2-E5213F23EA36}" type="datetime1">
              <a:rPr lang="de-DE" altLang="de-DE"/>
              <a:pPr>
                <a:defRPr/>
              </a:pPr>
              <a:t>18.10.2018</a:t>
            </a:fld>
            <a:endParaRPr lang="de-DE" altLang="de-DE"/>
          </a:p>
        </p:txBody>
      </p:sp>
      <p:sp>
        <p:nvSpPr>
          <p:cNvPr id="7172" name="Folienbildplatzhalter 3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24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457200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7200">
              <a:defRPr sz="1200"/>
            </a:lvl1pPr>
          </a:lstStyle>
          <a:p>
            <a:pPr>
              <a:defRPr/>
            </a:pPr>
            <a:fld id="{30E40D79-B580-4186-A16C-5A2EE9CBD7F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99697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11113" y="4872038"/>
            <a:ext cx="8069262" cy="1997075"/>
          </a:xfrm>
          <a:prstGeom prst="rect">
            <a:avLst/>
          </a:prstGeom>
          <a:solidFill>
            <a:srgbClr val="ECEC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381000" y="4564063"/>
            <a:ext cx="28082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>
              <a:defRPr/>
            </a:pPr>
            <a:r>
              <a:rPr lang="de-DE" sz="1000" dirty="0" smtClean="0">
                <a:solidFill>
                  <a:schemeClr val="bg1"/>
                </a:solidFill>
                <a:latin typeface="Times New Roman" pitchFamily="18" charset="0"/>
              </a:rPr>
              <a:t>Albert-Ludwigs-Universität Freiburg</a:t>
            </a:r>
          </a:p>
        </p:txBody>
      </p:sp>
      <p:sp>
        <p:nvSpPr>
          <p:cNvPr id="21507" name="Textplatzhalter 2"/>
          <p:cNvSpPr>
            <a:spLocks noGrp="1"/>
          </p:cNvSpPr>
          <p:nvPr>
            <p:ph type="subTitle" idx="1"/>
          </p:nvPr>
        </p:nvSpPr>
        <p:spPr>
          <a:xfrm>
            <a:off x="466725" y="2060575"/>
            <a:ext cx="7058025" cy="2160588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sp>
        <p:nvSpPr>
          <p:cNvPr id="21511" name="Titelplatzhalter 6"/>
          <p:cNvSpPr>
            <a:spLocks noGrp="1"/>
          </p:cNvSpPr>
          <p:nvPr>
            <p:ph type="ctrTitle"/>
          </p:nvPr>
        </p:nvSpPr>
        <p:spPr>
          <a:xfrm>
            <a:off x="466725" y="304800"/>
            <a:ext cx="7418388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</p:spTree>
    <p:extLst>
      <p:ext uri="{BB962C8B-B14F-4D97-AF65-F5344CB8AC3E}">
        <p14:creationId xmlns:p14="http://schemas.microsoft.com/office/powerpoint/2010/main" val="808932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CE425-4908-463B-AC52-1D1FD2B038A7}" type="datetime1">
              <a:rPr lang="de-DE" altLang="de-DE"/>
              <a:pPr>
                <a:defRPr/>
              </a:pPr>
              <a:t>18.10.2018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Präsentationstitel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478BC-51E0-46FD-8426-C70F0E5056A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4879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66110" y="1484313"/>
            <a:ext cx="3775075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93585" y="1484313"/>
            <a:ext cx="3776662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9CFA2-58A1-404A-A8A2-7158A668535F}" type="datetime1">
              <a:rPr lang="de-DE" altLang="de-DE"/>
              <a:pPr>
                <a:defRPr/>
              </a:pPr>
              <a:t>18.10.2018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Präsentationstitel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B3D4D-1DD7-415D-BE1D-1B3DD0918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86294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B1097-6591-48D2-A055-344490F207CF}" type="datetime1">
              <a:rPr lang="de-DE" altLang="de-DE"/>
              <a:pPr>
                <a:defRPr/>
              </a:pPr>
              <a:t>18.10.2018</a:t>
            </a:fld>
            <a:endParaRPr lang="de-DE" alt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Präsentationstitel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66DB7-4BD4-4AF7-BA88-19CB97F9472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9252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409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7"/>
          <p:cNvSpPr>
            <a:spLocks noChangeArrowheads="1"/>
          </p:cNvSpPr>
          <p:nvPr/>
        </p:nvSpPr>
        <p:spPr bwMode="auto">
          <a:xfrm>
            <a:off x="0" y="6453188"/>
            <a:ext cx="8077200" cy="403225"/>
          </a:xfrm>
          <a:prstGeom prst="rect">
            <a:avLst/>
          </a:prstGeom>
          <a:solidFill>
            <a:srgbClr val="ECEC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pitchFamily="50" charset="-128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77838" y="1484313"/>
            <a:ext cx="7591425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</a:t>
            </a:r>
          </a:p>
          <a:p>
            <a:pPr lvl="2"/>
            <a:r>
              <a:rPr lang="de-DE" altLang="de-DE" smtClean="0"/>
              <a:t> 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20488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468313" y="6551613"/>
            <a:ext cx="7905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DAD3952-34AD-4EC3-BF23-DF532086B0E7}" type="datetime1">
              <a:rPr lang="de-DE" altLang="de-DE"/>
              <a:pPr>
                <a:defRPr/>
              </a:pPr>
              <a:t>18.10.2018</a:t>
            </a:fld>
            <a:endParaRPr lang="de-DE" altLang="de-DE"/>
          </a:p>
        </p:txBody>
      </p:sp>
      <p:sp>
        <p:nvSpPr>
          <p:cNvPr id="20489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1403350" y="6551613"/>
            <a:ext cx="5976938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898989"/>
                </a:solidFill>
                <a:ea typeface="Geneva" charset="-128"/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Präsentationstitel</a:t>
            </a:r>
          </a:p>
        </p:txBody>
      </p:sp>
      <p:sp>
        <p:nvSpPr>
          <p:cNvPr id="20490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7524750" y="6551613"/>
            <a:ext cx="420688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6F9F23D-1C86-446A-9D21-FC6F9AA6F8D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2" name="Titelplatzhalter 6"/>
          <p:cNvSpPr>
            <a:spLocks noGrp="1"/>
          </p:cNvSpPr>
          <p:nvPr>
            <p:ph type="title"/>
          </p:nvPr>
        </p:nvSpPr>
        <p:spPr bwMode="auto">
          <a:xfrm>
            <a:off x="468313" y="304800"/>
            <a:ext cx="70564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2" r:id="rId2"/>
    <p:sldLayoutId id="2147483773" r:id="rId3"/>
    <p:sldLayoutId id="2147483774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675" y="68263"/>
            <a:ext cx="196850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lias.uni-freiburg.de/ilias.php?baseClass=ilrepositorygui&amp;reloadpublic=1&amp;cmd=frameset&amp;ref_id=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z.uni-freiburg.de/inhalt/dokumente/pdfs/broschueren/studie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yaccount.uni-freiburg.de/uadmin/logi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/>
          </p:nvPr>
        </p:nvSpPr>
        <p:spPr>
          <a:xfrm>
            <a:off x="467017" y="1988840"/>
            <a:ext cx="7418388" cy="1470025"/>
          </a:xfrm>
        </p:spPr>
        <p:txBody>
          <a:bodyPr/>
          <a:lstStyle/>
          <a:p>
            <a:r>
              <a:rPr lang="de-DE" altLang="de-DE" dirty="0" smtClean="0"/>
              <a:t>IT-Services at Uni-Freiburg</a:t>
            </a:r>
            <a:endParaRPr lang="de-DE" altLang="de-DE" dirty="0" smtClean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466725" y="5157788"/>
            <a:ext cx="70580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2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-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2100"/>
              </a:lnSpc>
              <a:defRPr/>
            </a:pPr>
            <a:r>
              <a:rPr lang="de-DE" altLang="de-DE" sz="1800" kern="0" dirty="0" smtClean="0">
                <a:solidFill>
                  <a:schemeClr val="tx1"/>
                </a:solidFill>
              </a:rPr>
              <a:t>20 </a:t>
            </a:r>
            <a:r>
              <a:rPr lang="de-DE" altLang="de-DE" sz="1800" kern="0" dirty="0" err="1" smtClean="0">
                <a:solidFill>
                  <a:schemeClr val="tx1"/>
                </a:solidFill>
              </a:rPr>
              <a:t>October</a:t>
            </a:r>
            <a:r>
              <a:rPr lang="de-DE" altLang="de-DE" sz="1800" kern="0" dirty="0" smtClean="0">
                <a:solidFill>
                  <a:schemeClr val="tx1"/>
                </a:solidFill>
              </a:rPr>
              <a:t> 2018</a:t>
            </a:r>
            <a:endParaRPr lang="de-DE" altLang="de-DE" sz="1800" kern="0" dirty="0" smtClean="0">
              <a:solidFill>
                <a:schemeClr val="tx1"/>
              </a:solidFill>
            </a:endParaRPr>
          </a:p>
          <a:p>
            <a:pPr>
              <a:lnSpc>
                <a:spcPts val="2100"/>
              </a:lnSpc>
              <a:spcAft>
                <a:spcPts val="1200"/>
              </a:spcAft>
              <a:defRPr/>
            </a:pPr>
            <a:r>
              <a:rPr lang="de-DE" altLang="de-DE" sz="1800" kern="0" dirty="0" err="1" smtClean="0">
                <a:solidFill>
                  <a:schemeClr val="tx1"/>
                </a:solidFill>
              </a:rPr>
              <a:t>Presented</a:t>
            </a:r>
            <a:r>
              <a:rPr lang="de-DE" altLang="de-DE" sz="1800" kern="0" dirty="0" smtClean="0">
                <a:solidFill>
                  <a:schemeClr val="tx1"/>
                </a:solidFill>
              </a:rPr>
              <a:t> </a:t>
            </a:r>
            <a:r>
              <a:rPr lang="de-DE" altLang="de-DE" sz="1800" kern="0" dirty="0" err="1" smtClean="0">
                <a:solidFill>
                  <a:schemeClr val="tx1"/>
                </a:solidFill>
              </a:rPr>
              <a:t>by</a:t>
            </a:r>
            <a:r>
              <a:rPr lang="de-DE" altLang="de-DE" sz="1800" kern="0" dirty="0" smtClean="0">
                <a:solidFill>
                  <a:schemeClr val="tx1"/>
                </a:solidFill>
              </a:rPr>
              <a:t> Amanda Benecke</a:t>
            </a:r>
            <a:endParaRPr lang="de-DE" altLang="de-DE" sz="1800" kern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Bildschirmausschnit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857251"/>
            <a:ext cx="8276300" cy="5143500"/>
          </a:xfrm>
        </p:spPr>
      </p:pic>
    </p:spTree>
    <p:extLst>
      <p:ext uri="{BB962C8B-B14F-4D97-AF65-F5344CB8AC3E}">
        <p14:creationId xmlns:p14="http://schemas.microsoft.com/office/powerpoint/2010/main" val="807074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ILIAS- e </a:t>
            </a:r>
            <a:r>
              <a:rPr lang="de-DE" dirty="0" err="1" smtClean="0"/>
              <a:t>learning</a:t>
            </a:r>
            <a:r>
              <a:rPr lang="de-DE" dirty="0" smtClean="0"/>
              <a:t> at Uni-Freiburg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https://ilias.uni-freiburg.de/ilias.php?baseClass=ilrepositorygui&amp;reloadpublic=1&amp;cmd=frameset&amp;ref_id=1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854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 descr="Bildschirmausschnit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60" y="942975"/>
            <a:ext cx="8205240" cy="4972480"/>
          </a:xfrm>
        </p:spPr>
      </p:pic>
    </p:spTree>
    <p:extLst>
      <p:ext uri="{BB962C8B-B14F-4D97-AF65-F5344CB8AC3E}">
        <p14:creationId xmlns:p14="http://schemas.microsoft.com/office/powerpoint/2010/main" val="3571260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Bildschirmausschnit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65" y="857250"/>
            <a:ext cx="863447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479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Bildschirmausschnit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4471"/>
            <a:ext cx="8923789" cy="1486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420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 descr="Bildschirmausschnit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52" y="857250"/>
            <a:ext cx="7638067" cy="5143500"/>
          </a:xfrm>
        </p:spPr>
      </p:pic>
    </p:spTree>
    <p:extLst>
      <p:ext uri="{BB962C8B-B14F-4D97-AF65-F5344CB8AC3E}">
        <p14:creationId xmlns:p14="http://schemas.microsoft.com/office/powerpoint/2010/main" val="2707884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 descr="Bildschirmausschnit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402937"/>
            <a:ext cx="7886700" cy="2910568"/>
          </a:xfrm>
        </p:spPr>
      </p:pic>
    </p:spTree>
    <p:extLst>
      <p:ext uri="{BB962C8B-B14F-4D97-AF65-F5344CB8AC3E}">
        <p14:creationId xmlns:p14="http://schemas.microsoft.com/office/powerpoint/2010/main" val="2197647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-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-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-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55E88A8-4C87-4C03-AD3C-1D98048F2B0F}" type="datetime1">
              <a:rPr lang="de-DE" altLang="de-DE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18.10.2018</a:t>
            </a:fld>
            <a:endParaRPr lang="de-DE" altLang="de-DE" sz="800" smtClean="0">
              <a:solidFill>
                <a:srgbClr val="898989"/>
              </a:solidFill>
            </a:endParaRPr>
          </a:p>
        </p:txBody>
      </p:sp>
      <p:sp>
        <p:nvSpPr>
          <p:cNvPr id="512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-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-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-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800" smtClean="0">
                <a:solidFill>
                  <a:srgbClr val="898989"/>
                </a:solidFill>
                <a:ea typeface="Geneva" pitchFamily="50" charset="-128"/>
              </a:rPr>
              <a:t>Präsentationstitel</a:t>
            </a:r>
          </a:p>
        </p:txBody>
      </p:sp>
      <p:sp>
        <p:nvSpPr>
          <p:cNvPr id="512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-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-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-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-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F1CE8BA-0BB8-4225-8CF6-E4DBCB6BFDC5}" type="slidenum">
              <a:rPr lang="de-DE" altLang="de-DE" sz="8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DE" altLang="de-DE" sz="800" smtClean="0">
              <a:solidFill>
                <a:srgbClr val="898989"/>
              </a:solidFill>
            </a:endParaRPr>
          </a:p>
        </p:txBody>
      </p:sp>
      <p:sp>
        <p:nvSpPr>
          <p:cNvPr id="51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smtClean="0"/>
          </a:p>
        </p:txBody>
      </p:sp>
      <p:sp>
        <p:nvSpPr>
          <p:cNvPr id="5126" name="Rectangle 3"/>
          <p:cNvSpPr>
            <a:spLocks noGrp="1"/>
          </p:cNvSpPr>
          <p:nvPr>
            <p:ph type="body" idx="1"/>
          </p:nvPr>
        </p:nvSpPr>
        <p:spPr>
          <a:xfrm>
            <a:off x="477839" y="1484313"/>
            <a:ext cx="7406530" cy="4751387"/>
          </a:xfrm>
        </p:spPr>
        <p:txBody>
          <a:bodyPr/>
          <a:lstStyle/>
          <a:p>
            <a:endParaRPr lang="de-DE" alt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uppieren 5"/>
          <p:cNvGrpSpPr>
            <a:grpSpLocks/>
          </p:cNvGrpSpPr>
          <p:nvPr/>
        </p:nvGrpSpPr>
        <p:grpSpPr bwMode="auto">
          <a:xfrm>
            <a:off x="0" y="0"/>
            <a:ext cx="7812088" cy="6858000"/>
            <a:chOff x="0" y="-1"/>
            <a:chExt cx="7812361" cy="6858001"/>
          </a:xfrm>
        </p:grpSpPr>
        <p:pic>
          <p:nvPicPr>
            <p:cNvPr id="6148" name="Picture 2" descr="C:\Arbeit\Corporate Design\Final\Manual\cms-version\PPT-Sonderfolie-Hintergrun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25" t="2" b="340"/>
            <a:stretch>
              <a:fillRect/>
            </a:stretch>
          </p:blipFill>
          <p:spPr bwMode="auto">
            <a:xfrm>
              <a:off x="0" y="-1"/>
              <a:ext cx="7812361" cy="6858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9" name="Textfeld 2"/>
            <p:cNvSpPr txBox="1">
              <a:spLocks noChangeArrowheads="1"/>
            </p:cNvSpPr>
            <p:nvPr/>
          </p:nvSpPr>
          <p:spPr bwMode="auto">
            <a:xfrm>
              <a:off x="2843808" y="2132856"/>
              <a:ext cx="3168352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Geneva" pitchFamily="50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Geneva" pitchFamily="50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pitchFamily="50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pitchFamily="50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pitchFamily="50" charset="-128"/>
                </a:defRPr>
              </a:lvl9pPr>
            </a:lstStyle>
            <a:p>
              <a:pPr eaLnBrk="1" hangingPunct="1"/>
              <a:r>
                <a:rPr lang="de-DE" altLang="de-DE"/>
                <a:t>Dieses Folienlayout bitte nur verwenden, um großformatige Abbildungen wie in diesem Beispiel zu zeigen.</a:t>
              </a:r>
            </a:p>
            <a:p>
              <a:pPr eaLnBrk="1" hangingPunct="1"/>
              <a:endParaRPr lang="de-DE" altLang="de-DE"/>
            </a:p>
            <a:p>
              <a:pPr eaLnBrk="1" hangingPunct="1"/>
              <a:r>
                <a:rPr lang="de-DE" altLang="de-DE"/>
                <a:t>Es ist nicht für Texte etc. vorgesehen.</a:t>
              </a:r>
            </a:p>
          </p:txBody>
        </p:sp>
      </p:grpSp>
      <p:pic>
        <p:nvPicPr>
          <p:cNvPr id="6147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675" y="68263"/>
            <a:ext cx="196850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Brochures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getting</a:t>
            </a:r>
            <a:r>
              <a:rPr lang="de-DE" dirty="0" smtClean="0"/>
              <a:t> </a:t>
            </a:r>
            <a:r>
              <a:rPr lang="de-DE" dirty="0" err="1" smtClean="0"/>
              <a:t>settled</a:t>
            </a:r>
            <a:r>
              <a:rPr lang="de-DE" dirty="0" smtClean="0"/>
              <a:t> at Uni-Freiburg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de-DE" dirty="0" smtClean="0"/>
          </a:p>
          <a:p>
            <a:r>
              <a:rPr lang="de-DE" dirty="0" smtClean="0"/>
              <a:t>A Guide </a:t>
            </a:r>
            <a:r>
              <a:rPr lang="de-DE" dirty="0" err="1" smtClean="0"/>
              <a:t>through</a:t>
            </a:r>
            <a:r>
              <a:rPr lang="de-DE" dirty="0" smtClean="0"/>
              <a:t> Uni-</a:t>
            </a:r>
            <a:r>
              <a:rPr lang="de-DE" dirty="0" err="1" smtClean="0"/>
              <a:t>Freiburg´s</a:t>
            </a:r>
            <a:r>
              <a:rPr lang="de-DE" dirty="0" smtClean="0"/>
              <a:t> IT Services</a:t>
            </a:r>
          </a:p>
          <a:p>
            <a:pPr lvl="1"/>
            <a:r>
              <a:rPr lang="de-DE" dirty="0" smtClean="0">
                <a:hlinkClick r:id="rId2"/>
              </a:rPr>
              <a:t>http://www.rz.uni-freiburg.de/inhalt/dokumente/pdfs/broschueren/studieng</a:t>
            </a:r>
            <a:endParaRPr lang="de-DE" dirty="0" smtClean="0"/>
          </a:p>
          <a:p>
            <a:pPr lvl="1"/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432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WLAN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Eduroam</a:t>
            </a:r>
            <a:endParaRPr lang="de-DE" dirty="0" smtClean="0"/>
          </a:p>
          <a:p>
            <a:r>
              <a:rPr lang="de-DE" dirty="0" err="1" smtClean="0"/>
              <a:t>Eduroam</a:t>
            </a:r>
            <a:r>
              <a:rPr lang="de-DE" dirty="0" smtClean="0"/>
              <a:t> </a:t>
            </a:r>
            <a:r>
              <a:rPr lang="de-DE" dirty="0" err="1" smtClean="0"/>
              <a:t>keyword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at </a:t>
            </a:r>
            <a:r>
              <a:rPr lang="de-DE" dirty="0" err="1" smtClean="0"/>
              <a:t>myAccount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1340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Main Online </a:t>
            </a:r>
            <a:r>
              <a:rPr lang="de-DE" dirty="0" err="1" smtClean="0"/>
              <a:t>Platforms</a:t>
            </a:r>
            <a:r>
              <a:rPr lang="de-DE" dirty="0" smtClean="0"/>
              <a:t> at Uni-Freiburg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990726"/>
            <a:ext cx="7886700" cy="3499247"/>
          </a:xfrm>
        </p:spPr>
        <p:txBody>
          <a:bodyPr>
            <a:normAutofit fontScale="85000" lnSpcReduction="20000"/>
          </a:bodyPr>
          <a:lstStyle/>
          <a:p>
            <a:r>
              <a:rPr lang="de-DE" dirty="0" err="1" smtClean="0"/>
              <a:t>myAccount</a:t>
            </a:r>
            <a:endParaRPr lang="de-DE" dirty="0" smtClean="0"/>
          </a:p>
          <a:p>
            <a:pPr lvl="1"/>
            <a:r>
              <a:rPr lang="de-DE" dirty="0" smtClean="0"/>
              <a:t>Setting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passwords</a:t>
            </a:r>
            <a:endParaRPr lang="de-DE" dirty="0" smtClean="0"/>
          </a:p>
          <a:p>
            <a:pPr lvl="1"/>
            <a:r>
              <a:rPr lang="de-DE" dirty="0" err="1" smtClean="0"/>
              <a:t>Printing</a:t>
            </a:r>
            <a:endParaRPr lang="de-DE" dirty="0" smtClean="0"/>
          </a:p>
          <a:p>
            <a:pPr lvl="1"/>
            <a:r>
              <a:rPr lang="de-DE" dirty="0" err="1" smtClean="0"/>
              <a:t>Accessing</a:t>
            </a:r>
            <a:r>
              <a:rPr lang="de-DE" dirty="0" smtClean="0"/>
              <a:t> </a:t>
            </a:r>
            <a:r>
              <a:rPr lang="de-DE" dirty="0" err="1" smtClean="0"/>
              <a:t>computors</a:t>
            </a:r>
            <a:r>
              <a:rPr lang="de-DE" dirty="0" smtClean="0"/>
              <a:t> at uni</a:t>
            </a:r>
          </a:p>
          <a:p>
            <a:r>
              <a:rPr lang="de-DE" dirty="0" smtClean="0"/>
              <a:t>Campus Management-</a:t>
            </a:r>
            <a:r>
              <a:rPr lang="de-DE" dirty="0" err="1" smtClean="0"/>
              <a:t>HISinONE</a:t>
            </a:r>
            <a:endParaRPr lang="de-DE" dirty="0" smtClean="0"/>
          </a:p>
          <a:p>
            <a:pPr lvl="1"/>
            <a:r>
              <a:rPr lang="de-DE" dirty="0" err="1" smtClean="0"/>
              <a:t>Regestering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exams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Bills</a:t>
            </a:r>
          </a:p>
          <a:p>
            <a:pPr lvl="1"/>
            <a:r>
              <a:rPr lang="de-DE" dirty="0" err="1" smtClean="0"/>
              <a:t>Transcripts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endParaRPr lang="de-DE" dirty="0" smtClean="0"/>
          </a:p>
          <a:p>
            <a:r>
              <a:rPr lang="de-DE" dirty="0" smtClean="0"/>
              <a:t>ILIAS</a:t>
            </a:r>
          </a:p>
          <a:p>
            <a:pPr lvl="1"/>
            <a:r>
              <a:rPr lang="de-DE" dirty="0" smtClean="0"/>
              <a:t>E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platform</a:t>
            </a:r>
            <a:r>
              <a:rPr lang="de-DE" dirty="0" smtClean="0"/>
              <a:t>,</a:t>
            </a:r>
          </a:p>
          <a:p>
            <a:pPr lvl="1"/>
            <a:r>
              <a:rPr lang="de-DE" dirty="0" smtClean="0"/>
              <a:t>Access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course</a:t>
            </a:r>
            <a:r>
              <a:rPr lang="de-DE" dirty="0" smtClean="0"/>
              <a:t> material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7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Uni-Account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3867150"/>
          </a:xfrm>
        </p:spPr>
        <p:txBody>
          <a:bodyPr>
            <a:normAutofit/>
          </a:bodyPr>
          <a:lstStyle/>
          <a:p>
            <a:r>
              <a:rPr lang="en-US" dirty="0" smtClean="0"/>
              <a:t>After matriculation activate your </a:t>
            </a:r>
            <a:r>
              <a:rPr lang="en-US" dirty="0" err="1" smtClean="0"/>
              <a:t>Uni</a:t>
            </a:r>
            <a:r>
              <a:rPr lang="en-US" dirty="0" smtClean="0"/>
              <a:t>-Account  (page 5 of brochure University IT Services for Students)</a:t>
            </a:r>
          </a:p>
          <a:p>
            <a:pPr lvl="1"/>
            <a:r>
              <a:rPr lang="en-US" dirty="0">
                <a:solidFill>
                  <a:prstClr val="black"/>
                </a:solidFill>
                <a:hlinkClick r:id="rId2"/>
              </a:rPr>
              <a:t>https://myaccount.uni-freiburg.de/uadmin/login</a:t>
            </a:r>
            <a:endParaRPr lang="en-US" dirty="0">
              <a:solidFill>
                <a:prstClr val="black"/>
              </a:solidFill>
            </a:endParaRPr>
          </a:p>
          <a:p>
            <a:pPr lvl="1"/>
            <a:r>
              <a:rPr lang="en-US" dirty="0">
                <a:solidFill>
                  <a:prstClr val="black"/>
                </a:solidFill>
              </a:rPr>
              <a:t>Received initial password at matriculation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Change initial password to personalized password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Set up your </a:t>
            </a:r>
            <a:r>
              <a:rPr lang="en-US" dirty="0" err="1">
                <a:solidFill>
                  <a:prstClr val="black"/>
                </a:solidFill>
              </a:rPr>
              <a:t>eduroam</a:t>
            </a:r>
            <a:r>
              <a:rPr lang="en-US" dirty="0">
                <a:solidFill>
                  <a:prstClr val="black"/>
                </a:solidFill>
              </a:rPr>
              <a:t> keyword</a:t>
            </a:r>
          </a:p>
          <a:p>
            <a:pPr marL="342900" lvl="1" indent="0">
              <a:buNone/>
            </a:pPr>
            <a:r>
              <a:rPr lang="en-US" dirty="0"/>
              <a:t> </a:t>
            </a:r>
            <a:r>
              <a:rPr lang="en-US" dirty="0" smtClean="0"/>
              <a:t>Put money on printing account</a:t>
            </a:r>
          </a:p>
        </p:txBody>
      </p:sp>
    </p:spTree>
    <p:extLst>
      <p:ext uri="{BB962C8B-B14F-4D97-AF65-F5344CB8AC3E}">
        <p14:creationId xmlns:p14="http://schemas.microsoft.com/office/powerpoint/2010/main" val="2323748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 descr="Bildschirmausschnit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832258"/>
            <a:ext cx="5578199" cy="5092292"/>
          </a:xfrm>
        </p:spPr>
      </p:pic>
    </p:spTree>
    <p:extLst>
      <p:ext uri="{BB962C8B-B14F-4D97-AF65-F5344CB8AC3E}">
        <p14:creationId xmlns:p14="http://schemas.microsoft.com/office/powerpoint/2010/main" val="233133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 descr="Bildschirmausschnit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51" y="3029483"/>
            <a:ext cx="8424498" cy="770992"/>
          </a:xfrm>
        </p:spPr>
      </p:pic>
    </p:spTree>
    <p:extLst>
      <p:ext uri="{BB962C8B-B14F-4D97-AF65-F5344CB8AC3E}">
        <p14:creationId xmlns:p14="http://schemas.microsoft.com/office/powerpoint/2010/main" val="263637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HISinONE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Campus Management</a:t>
            </a:r>
          </a:p>
          <a:p>
            <a:r>
              <a:rPr lang="en-US" dirty="0" smtClean="0"/>
              <a:t>register for exams</a:t>
            </a:r>
          </a:p>
          <a:p>
            <a:r>
              <a:rPr lang="en-US" dirty="0" smtClean="0"/>
              <a:t>create your own timetable</a:t>
            </a:r>
          </a:p>
          <a:p>
            <a:r>
              <a:rPr lang="en-US" dirty="0" smtClean="0"/>
              <a:t>Access to matriculation </a:t>
            </a:r>
            <a:r>
              <a:rPr lang="en-US" dirty="0"/>
              <a:t>c</a:t>
            </a:r>
            <a:r>
              <a:rPr lang="en-US" dirty="0" smtClean="0"/>
              <a:t>ertificate (</a:t>
            </a:r>
            <a:r>
              <a:rPr lang="en-US" dirty="0" err="1" smtClean="0"/>
              <a:t>Immatrikulationsbescheinigung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Needed for your semester ticket for example </a:t>
            </a:r>
          </a:p>
          <a:p>
            <a:r>
              <a:rPr lang="en-US" dirty="0" smtClean="0"/>
              <a:t>Access to Proof of Records/Transcript (</a:t>
            </a:r>
            <a:r>
              <a:rPr lang="en-US" dirty="0" err="1" smtClean="0"/>
              <a:t>Leistungsübersicht</a:t>
            </a:r>
            <a:r>
              <a:rPr lang="en-US" dirty="0" smtClean="0"/>
              <a:t>)</a:t>
            </a:r>
          </a:p>
          <a:p>
            <a:r>
              <a:rPr lang="en-US" dirty="0" smtClean="0"/>
              <a:t>Access to certificate of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950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Bildschirmausschnit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857250"/>
            <a:ext cx="7376440" cy="5107223"/>
          </a:xfrm>
        </p:spPr>
      </p:pic>
    </p:spTree>
    <p:extLst>
      <p:ext uri="{BB962C8B-B14F-4D97-AF65-F5344CB8AC3E}">
        <p14:creationId xmlns:p14="http://schemas.microsoft.com/office/powerpoint/2010/main" val="40753285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Folie 1&quot;/&gt;&lt;property id=&quot;20307&quot; value=&quot;256&quot;/&gt;&lt;/object&gt;&lt;object type=&quot;3&quot; unique_id=&quot;10005&quot;&gt;&lt;property id=&quot;20148&quot; value=&quot;5&quot;/&gt;&lt;property id=&quot;20300&quot; value=&quot;Folie 2&quot;/&gt;&lt;property id=&quot;20307&quot; value=&quot;257&quot;/&gt;&lt;/object&gt;&lt;object type=&quot;3&quot; unique_id=&quot;10006&quot;&gt;&lt;property id=&quot;20148&quot; value=&quot;5&quot;/&gt;&lt;property id=&quot;20300&quot; value=&quot;Folie 3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Uni_Praesentation_E1_RGB">
  <a:themeElements>
    <a:clrScheme name="Uni_Praesentation_E1_RGB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CC"/>
      </a:accent1>
      <a:accent2>
        <a:srgbClr val="004A99"/>
      </a:accent2>
      <a:accent3>
        <a:srgbClr val="FFFFFF"/>
      </a:accent3>
      <a:accent4>
        <a:srgbClr val="000000"/>
      </a:accent4>
      <a:accent5>
        <a:srgbClr val="E2E2E2"/>
      </a:accent5>
      <a:accent6>
        <a:srgbClr val="00428A"/>
      </a:accent6>
      <a:hlink>
        <a:srgbClr val="5781BD"/>
      </a:hlink>
      <a:folHlink>
        <a:srgbClr val="C1002A"/>
      </a:folHlink>
    </a:clrScheme>
    <a:fontScheme name="Uni_Praesentation_E1_RGB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_Praesentation_E1_RG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CC"/>
        </a:accent1>
        <a:accent2>
          <a:srgbClr val="004A99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428A"/>
        </a:accent6>
        <a:hlink>
          <a:srgbClr val="5781BD"/>
        </a:hlink>
        <a:folHlink>
          <a:srgbClr val="C10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Uni_Praesentation_E1_RGB">
  <a:themeElements>
    <a:clrScheme name="Uni_Praesentation_E1_RGB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CC"/>
      </a:accent1>
      <a:accent2>
        <a:srgbClr val="004A99"/>
      </a:accent2>
      <a:accent3>
        <a:srgbClr val="FFFFFF"/>
      </a:accent3>
      <a:accent4>
        <a:srgbClr val="000000"/>
      </a:accent4>
      <a:accent5>
        <a:srgbClr val="E2E2E2"/>
      </a:accent5>
      <a:accent6>
        <a:srgbClr val="00428A"/>
      </a:accent6>
      <a:hlink>
        <a:srgbClr val="5781BD"/>
      </a:hlink>
      <a:folHlink>
        <a:srgbClr val="C1002A"/>
      </a:folHlink>
    </a:clrScheme>
    <a:fontScheme name="Uni_Praesentation_E1_RGB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_Praesentation_E1_RG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CC"/>
        </a:accent1>
        <a:accent2>
          <a:srgbClr val="004A99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428A"/>
        </a:accent6>
        <a:hlink>
          <a:srgbClr val="5781BD"/>
        </a:hlink>
        <a:folHlink>
          <a:srgbClr val="C10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Uni_Praesentation_E1_RGB_4_3_V3</Template>
  <TotalTime>0</TotalTime>
  <Words>181</Words>
  <Application>Microsoft Office PowerPoint</Application>
  <PresentationFormat>Bildschirmpräsentation (4:3)</PresentationFormat>
  <Paragraphs>45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Geneva</vt:lpstr>
      <vt:lpstr>Times New Roman</vt:lpstr>
      <vt:lpstr>Wingdings</vt:lpstr>
      <vt:lpstr>Uni_Praesentation_E1_RGB</vt:lpstr>
      <vt:lpstr>1_Uni_Praesentation_E1_RGB</vt:lpstr>
      <vt:lpstr>IT-Services at Uni-Freiburg</vt:lpstr>
      <vt:lpstr>Important Brochures for getting settled at Uni-Freiburg</vt:lpstr>
      <vt:lpstr>WLAN</vt:lpstr>
      <vt:lpstr>Main Online Platforms at Uni-Freiburg</vt:lpstr>
      <vt:lpstr>Uni-Account</vt:lpstr>
      <vt:lpstr>PowerPoint-Präsentation</vt:lpstr>
      <vt:lpstr>PowerPoint-Präsentation</vt:lpstr>
      <vt:lpstr>HISinONE</vt:lpstr>
      <vt:lpstr>PowerPoint-Präsentation</vt:lpstr>
      <vt:lpstr>PowerPoint-Präsentation</vt:lpstr>
      <vt:lpstr>ILIAS- e learning at Uni-Freiburg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IT-Services at Uni-Freiburg</dc:title>
  <dc:creator>StudiendekanatIIII</dc:creator>
  <cp:lastModifiedBy>StudiendekanatIIII</cp:lastModifiedBy>
  <cp:revision>2</cp:revision>
  <cp:lastPrinted>2015-03-26T12:44:34Z</cp:lastPrinted>
  <dcterms:created xsi:type="dcterms:W3CDTF">2018-10-18T14:05:20Z</dcterms:created>
  <dcterms:modified xsi:type="dcterms:W3CDTF">2018-10-18T14:39:32Z</dcterms:modified>
</cp:coreProperties>
</file>