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9" r:id="rId1"/>
  </p:sldMasterIdLst>
  <p:sldIdLst>
    <p:sldId id="261" r:id="rId2"/>
    <p:sldId id="259" r:id="rId3"/>
    <p:sldId id="258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9"/>
  </p:normalViewPr>
  <p:slideViewPr>
    <p:cSldViewPr snapToGrid="0" snapToObjects="1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8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43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0594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345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8847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723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610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8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8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5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27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4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96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2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559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9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37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00E88-E6DB-1B4E-968C-D14B97F2BA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Studying</a:t>
            </a:r>
            <a:r>
              <a:rPr lang="fr-FR" dirty="0"/>
              <a:t> Tips &amp; Tricks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81B7D60-1B08-B947-BDD9-7B62A19B90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Orientation Weekend 2019</a:t>
            </a:r>
          </a:p>
        </p:txBody>
      </p:sp>
    </p:spTree>
    <p:extLst>
      <p:ext uri="{BB962C8B-B14F-4D97-AF65-F5344CB8AC3E}">
        <p14:creationId xmlns:p14="http://schemas.microsoft.com/office/powerpoint/2010/main" val="248164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E0F3C0-C609-1040-8357-F9B408004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Mandatory Courses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589250-76D5-1840-B149-1CFEC8B8A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Advanced Macroeconomics I (Prof. </a:t>
            </a:r>
            <a:r>
              <a:rPr lang="en-GB" dirty="0" err="1"/>
              <a:t>Landmann</a:t>
            </a:r>
            <a:r>
              <a:rPr lang="en-GB" dirty="0"/>
              <a:t> + Markus)</a:t>
            </a:r>
          </a:p>
          <a:p>
            <a:pPr lvl="1"/>
            <a:r>
              <a:rPr lang="en-GB" dirty="0"/>
              <a:t>Understand the models inside out</a:t>
            </a:r>
          </a:p>
          <a:p>
            <a:r>
              <a:rPr lang="en-GB" dirty="0"/>
              <a:t>Advanced Microeconomics I (Prof. Eggert)</a:t>
            </a:r>
          </a:p>
          <a:p>
            <a:pPr lvl="1"/>
            <a:r>
              <a:rPr lang="en-GB" dirty="0"/>
              <a:t>Absolutely no clue (so work hard!)</a:t>
            </a:r>
          </a:p>
          <a:p>
            <a:r>
              <a:rPr lang="en-GB" dirty="0"/>
              <a:t>Economic Policy &amp; Public Choice (Prof. </a:t>
            </a:r>
            <a:r>
              <a:rPr lang="en-GB" dirty="0" err="1"/>
              <a:t>Neumärker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Don’t Underestimate; you have a real chance to get a good grade</a:t>
            </a:r>
          </a:p>
          <a:p>
            <a:r>
              <a:rPr lang="en-GB" dirty="0"/>
              <a:t>Computational Economics (Prof. Neumann)</a:t>
            </a:r>
          </a:p>
          <a:p>
            <a:pPr lvl="1"/>
            <a:r>
              <a:rPr lang="en-GB" dirty="0"/>
              <a:t>Become friends with R</a:t>
            </a:r>
          </a:p>
        </p:txBody>
      </p:sp>
    </p:spTree>
    <p:extLst>
      <p:ext uri="{BB962C8B-B14F-4D97-AF65-F5344CB8AC3E}">
        <p14:creationId xmlns:p14="http://schemas.microsoft.com/office/powerpoint/2010/main" val="1478080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CC2B91-F500-8E47-A5AA-D337773F8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Study</a:t>
            </a:r>
            <a:r>
              <a:rPr lang="fr-FR" dirty="0"/>
              <a:t> </a:t>
            </a:r>
            <a:r>
              <a:rPr lang="fr-FR" dirty="0" err="1"/>
              <a:t>Strategy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B5CF63-7694-704D-B8C2-C6E4045C1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Which courses should I pick and attend?</a:t>
            </a:r>
          </a:p>
          <a:p>
            <a:pPr lvl="1"/>
            <a:r>
              <a:rPr lang="en-GB" i="1" dirty="0"/>
              <a:t>Advanced Mathematics </a:t>
            </a:r>
            <a:r>
              <a:rPr lang="en-GB" dirty="0"/>
              <a:t>could be a very helpful option!</a:t>
            </a:r>
          </a:p>
          <a:p>
            <a:pPr lvl="1"/>
            <a:endParaRPr lang="en-GB" dirty="0"/>
          </a:p>
          <a:p>
            <a:r>
              <a:rPr lang="en-GB" dirty="0"/>
              <a:t>Be aware of exam timetable (should I sit the retake?)</a:t>
            </a:r>
          </a:p>
          <a:p>
            <a:r>
              <a:rPr lang="en-GB" dirty="0"/>
              <a:t>Seminars but mostly for second year students</a:t>
            </a:r>
          </a:p>
          <a:p>
            <a:r>
              <a:rPr lang="en-GB" dirty="0"/>
              <a:t>Lecture vs tutorial vs additional tutorial</a:t>
            </a:r>
          </a:p>
          <a:p>
            <a:r>
              <a:rPr lang="en-GB" dirty="0"/>
              <a:t>Libraries</a:t>
            </a:r>
          </a:p>
          <a:p>
            <a:r>
              <a:rPr lang="en-GB" dirty="0"/>
              <a:t>Don’t forget to SIGN UP for exams!</a:t>
            </a:r>
          </a:p>
        </p:txBody>
      </p:sp>
    </p:spTree>
    <p:extLst>
      <p:ext uri="{BB962C8B-B14F-4D97-AF65-F5344CB8AC3E}">
        <p14:creationId xmlns:p14="http://schemas.microsoft.com/office/powerpoint/2010/main" val="168327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E80FE5-5F54-4C44-8759-80B77B14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Study</a:t>
            </a:r>
            <a:r>
              <a:rPr lang="fr-FR" dirty="0"/>
              <a:t> </a:t>
            </a:r>
            <a:r>
              <a:rPr lang="fr-FR" dirty="0" err="1"/>
              <a:t>method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CBAABB-CA38-1B4F-9EE5-71146C97F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First Semester will be the hardest: study hard from day 1!</a:t>
            </a:r>
          </a:p>
          <a:p>
            <a:r>
              <a:rPr lang="en-GB" dirty="0"/>
              <a:t>Print slides on paper and annotate them</a:t>
            </a:r>
          </a:p>
          <a:p>
            <a:r>
              <a:rPr lang="en-GB" dirty="0"/>
              <a:t>Reread slides afterwards + further literature</a:t>
            </a:r>
          </a:p>
          <a:p>
            <a:r>
              <a:rPr lang="en-GB" dirty="0"/>
              <a:t>Help each other out! </a:t>
            </a:r>
          </a:p>
          <a:p>
            <a:endParaRPr lang="en-GB" dirty="0"/>
          </a:p>
          <a:p>
            <a:r>
              <a:rPr lang="en-GB" dirty="0"/>
              <a:t>In class ask questions (!) :</a:t>
            </a:r>
          </a:p>
          <a:p>
            <a:pPr lvl="1"/>
            <a:r>
              <a:rPr lang="en-GB" dirty="0"/>
              <a:t>When the teacher speaks to fast</a:t>
            </a:r>
          </a:p>
          <a:p>
            <a:pPr lvl="1"/>
            <a:r>
              <a:rPr lang="en-GB" dirty="0"/>
              <a:t>When you have “stupid/simple” questions</a:t>
            </a:r>
          </a:p>
          <a:p>
            <a:pPr lvl="1"/>
            <a:r>
              <a:rPr lang="en-GB" dirty="0"/>
              <a:t>When you have ”good” questions</a:t>
            </a:r>
          </a:p>
          <a:p>
            <a:pPr lvl="1"/>
            <a:r>
              <a:rPr lang="en-GB" dirty="0"/>
              <a:t>But! Respect your classmates and don’t monopolise time or discussion</a:t>
            </a:r>
          </a:p>
        </p:txBody>
      </p:sp>
    </p:spTree>
    <p:extLst>
      <p:ext uri="{BB962C8B-B14F-4D97-AF65-F5344CB8AC3E}">
        <p14:creationId xmlns:p14="http://schemas.microsoft.com/office/powerpoint/2010/main" val="4069718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F1C376-F4DB-2E4A-BAE4-2ED178F643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Have fun and good luck!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E92ED8B-5A9D-1540-8AB2-F3A9030309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And don’t forget, us older intakes are always there for you. </a:t>
            </a:r>
          </a:p>
          <a:p>
            <a:r>
              <a:rPr lang="en-GB" dirty="0"/>
              <a:t>Welcome to the MEP Family!</a:t>
            </a:r>
          </a:p>
        </p:txBody>
      </p:sp>
    </p:spTree>
    <p:extLst>
      <p:ext uri="{BB962C8B-B14F-4D97-AF65-F5344CB8AC3E}">
        <p14:creationId xmlns:p14="http://schemas.microsoft.com/office/powerpoint/2010/main" val="13309957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{BC9D9CF4-AA72-0E47-8CE9-08368506796A}tf10001060</Template>
  <TotalTime>0</TotalTime>
  <Words>222</Words>
  <Application>Microsoft Office PowerPoint</Application>
  <PresentationFormat>Breitbild</PresentationFormat>
  <Paragraphs>34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Facette</vt:lpstr>
      <vt:lpstr>Studying Tips &amp; Tricks</vt:lpstr>
      <vt:lpstr>Mandatory Courses</vt:lpstr>
      <vt:lpstr>Study Strategy</vt:lpstr>
      <vt:lpstr>Study method</vt:lpstr>
      <vt:lpstr>Have fun and good luck!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Studying Tips &amp; Tricks</dc:title>
  <dc:creator>André Baur</dc:creator>
  <cp:lastModifiedBy>Standard</cp:lastModifiedBy>
  <cp:revision>9</cp:revision>
  <dcterms:created xsi:type="dcterms:W3CDTF">2019-10-18T19:57:51Z</dcterms:created>
  <dcterms:modified xsi:type="dcterms:W3CDTF">2019-10-21T21:03:22Z</dcterms:modified>
</cp:coreProperties>
</file>